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2" r:id="rId6"/>
    <p:sldId id="257" r:id="rId7"/>
    <p:sldId id="263" r:id="rId8"/>
    <p:sldId id="258" r:id="rId9"/>
    <p:sldId id="264" r:id="rId10"/>
    <p:sldId id="259" r:id="rId11"/>
    <p:sldId id="265" r:id="rId12"/>
    <p:sldId id="260" r:id="rId13"/>
    <p:sldId id="266" r:id="rId14"/>
    <p:sldId id="267" r:id="rId15"/>
    <p:sldId id="268" r:id="rId16"/>
    <p:sldId id="261"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125" d="100"/>
          <a:sy n="125" d="100"/>
        </p:scale>
        <p:origin x="90" y="-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4" name="Image 33" descr="Une image contenant texte&#10;&#10;Description générée automatiquement">
            <a:extLst>
              <a:ext uri="{FF2B5EF4-FFF2-40B4-BE49-F238E27FC236}">
                <a16:creationId xmlns:a16="http://schemas.microsoft.com/office/drawing/2014/main" id="{0C04EB86-0902-BB8D-D320-EA1885FEA2E2}"/>
              </a:ext>
            </a:extLst>
          </p:cNvPr>
          <p:cNvPicPr>
            <a:picLocks noChangeAspect="1"/>
          </p:cNvPicPr>
          <p:nvPr/>
        </p:nvPicPr>
        <p:blipFill rotWithShape="1">
          <a:blip r:embed="rId2">
            <a:extLst>
              <a:ext uri="{28A0092B-C50C-407E-A947-70E740481C1C}">
                <a14:useLocalDpi xmlns:a14="http://schemas.microsoft.com/office/drawing/2010/main" val="0"/>
              </a:ext>
            </a:extLst>
          </a:blip>
          <a:srcRect l="16202" t="2837" r="71775" b="76538"/>
          <a:stretch/>
        </p:blipFill>
        <p:spPr>
          <a:xfrm>
            <a:off x="6154397" y="1290548"/>
            <a:ext cx="4101859" cy="3054948"/>
          </a:xfrm>
          <a:prstGeom prst="rect">
            <a:avLst/>
          </a:prstGeom>
        </p:spPr>
      </p:pic>
      <p:sp>
        <p:nvSpPr>
          <p:cNvPr id="38" name="Forme libre : forme 37">
            <a:extLst>
              <a:ext uri="{FF2B5EF4-FFF2-40B4-BE49-F238E27FC236}">
                <a16:creationId xmlns:a16="http://schemas.microsoft.com/office/drawing/2014/main" id="{FA91F9EA-6791-5F6A-69E5-9F30452417DC}"/>
              </a:ext>
            </a:extLst>
          </p:cNvPr>
          <p:cNvSpPr/>
          <p:nvPr/>
        </p:nvSpPr>
        <p:spPr>
          <a:xfrm>
            <a:off x="9429599" y="1286919"/>
            <a:ext cx="2025003" cy="899383"/>
          </a:xfrm>
          <a:custGeom>
            <a:avLst/>
            <a:gdLst>
              <a:gd name="connsiteX0" fmla="*/ 272839 w 2025003"/>
              <a:gd name="connsiteY0" fmla="*/ 36188 h 899383"/>
              <a:gd name="connsiteX1" fmla="*/ 740509 w 2025003"/>
              <a:gd name="connsiteY1" fmla="*/ 15248 h 899383"/>
              <a:gd name="connsiteX2" fmla="*/ 1829413 w 2025003"/>
              <a:gd name="connsiteY2" fmla="*/ 182771 h 899383"/>
              <a:gd name="connsiteX3" fmla="*/ 1996936 w 2025003"/>
              <a:gd name="connsiteY3" fmla="*/ 699303 h 899383"/>
              <a:gd name="connsiteX4" fmla="*/ 1494366 w 2025003"/>
              <a:gd name="connsiteY4" fmla="*/ 845886 h 899383"/>
              <a:gd name="connsiteX5" fmla="*/ 482243 w 2025003"/>
              <a:gd name="connsiteY5" fmla="*/ 887767 h 899383"/>
              <a:gd name="connsiteX6" fmla="*/ 42494 w 2025003"/>
              <a:gd name="connsiteY6" fmla="*/ 650442 h 899383"/>
              <a:gd name="connsiteX7" fmla="*/ 42494 w 2025003"/>
              <a:gd name="connsiteY7" fmla="*/ 266533 h 899383"/>
              <a:gd name="connsiteX8" fmla="*/ 272839 w 2025003"/>
              <a:gd name="connsiteY8" fmla="*/ 36188 h 8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03" h="899383">
                <a:moveTo>
                  <a:pt x="272839" y="36188"/>
                </a:moveTo>
                <a:cubicBezTo>
                  <a:pt x="389175" y="-5693"/>
                  <a:pt x="481080" y="-9182"/>
                  <a:pt x="740509" y="15248"/>
                </a:cubicBezTo>
                <a:cubicBezTo>
                  <a:pt x="999938" y="39678"/>
                  <a:pt x="1620009" y="68762"/>
                  <a:pt x="1829413" y="182771"/>
                </a:cubicBezTo>
                <a:cubicBezTo>
                  <a:pt x="2038817" y="296780"/>
                  <a:pt x="2052777" y="588784"/>
                  <a:pt x="1996936" y="699303"/>
                </a:cubicBezTo>
                <a:cubicBezTo>
                  <a:pt x="1941095" y="809822"/>
                  <a:pt x="1746815" y="814475"/>
                  <a:pt x="1494366" y="845886"/>
                </a:cubicBezTo>
                <a:cubicBezTo>
                  <a:pt x="1241917" y="877297"/>
                  <a:pt x="724222" y="920341"/>
                  <a:pt x="482243" y="887767"/>
                </a:cubicBezTo>
                <a:cubicBezTo>
                  <a:pt x="240264" y="855193"/>
                  <a:pt x="115785" y="753981"/>
                  <a:pt x="42494" y="650442"/>
                </a:cubicBezTo>
                <a:cubicBezTo>
                  <a:pt x="-30797" y="546903"/>
                  <a:pt x="5267" y="370072"/>
                  <a:pt x="42494" y="266533"/>
                </a:cubicBezTo>
                <a:cubicBezTo>
                  <a:pt x="79721" y="162994"/>
                  <a:pt x="156503" y="78069"/>
                  <a:pt x="272839" y="3618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1" name="ZoneTexte 10">
            <a:extLst>
              <a:ext uri="{FF2B5EF4-FFF2-40B4-BE49-F238E27FC236}">
                <a16:creationId xmlns:a16="http://schemas.microsoft.com/office/drawing/2014/main" id="{1BD829D9-F72F-6D37-1DC7-41C22504BD20}"/>
              </a:ext>
            </a:extLst>
          </p:cNvPr>
          <p:cNvSpPr txBox="1"/>
          <p:nvPr/>
        </p:nvSpPr>
        <p:spPr>
          <a:xfrm>
            <a:off x="311164" y="420777"/>
            <a:ext cx="3250183" cy="1384995"/>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J'ai créé des </a:t>
            </a:r>
            <a:r>
              <a:rPr lang="fr-FR" sz="1400" b="1" spc="-100" dirty="0" err="1">
                <a:latin typeface="Cavolini" panose="020B0502040204020203" pitchFamily="66" charset="0"/>
                <a:cs typeface="Cavolini" panose="020B0502040204020203" pitchFamily="66" charset="0"/>
              </a:rPr>
              <a:t>private-endpoints</a:t>
            </a:r>
            <a:r>
              <a:rPr lang="fr-FR" sz="1400" b="1" spc="-100" dirty="0">
                <a:latin typeface="Cavolini" panose="020B0502040204020203" pitchFamily="66" charset="0"/>
                <a:cs typeface="Cavolini" panose="020B0502040204020203" pitchFamily="66" charset="0"/>
              </a:rPr>
              <a:t> pour mon azure </a:t>
            </a:r>
            <a:r>
              <a:rPr lang="fr-FR" sz="1400" b="1" spc="-100" dirty="0" err="1">
                <a:latin typeface="Cavolini" panose="020B0502040204020203" pitchFamily="66" charset="0"/>
                <a:cs typeface="Cavolini" panose="020B0502040204020203" pitchFamily="66" charset="0"/>
              </a:rPr>
              <a:t>function</a:t>
            </a:r>
            <a:r>
              <a:rPr lang="fr-FR" sz="1400" b="1" spc="-100" dirty="0">
                <a:latin typeface="Cavolini" panose="020B0502040204020203" pitchFamily="66" charset="0"/>
                <a:cs typeface="Cavolini" panose="020B0502040204020203" pitchFamily="66" charset="0"/>
              </a:rPr>
              <a:t> et ma base de données SQL, tout comme vous Me l’avez expliqué. Mais ça ne marche pas. C'est quoi le problème maintenant ?</a:t>
            </a:r>
          </a:p>
        </p:txBody>
      </p:sp>
      <p:sp>
        <p:nvSpPr>
          <p:cNvPr id="4" name="ZoneTexte 3">
            <a:extLst>
              <a:ext uri="{FF2B5EF4-FFF2-40B4-BE49-F238E27FC236}">
                <a16:creationId xmlns:a16="http://schemas.microsoft.com/office/drawing/2014/main" id="{700310FB-A85C-99DB-207F-F25EAFD1CF71}"/>
              </a:ext>
            </a:extLst>
          </p:cNvPr>
          <p:cNvSpPr txBox="1"/>
          <p:nvPr/>
        </p:nvSpPr>
        <p:spPr>
          <a:xfrm>
            <a:off x="3932785" y="898866"/>
            <a:ext cx="1839901" cy="738664"/>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Et oui ! Il s'agit d'un problème de réciprocité.</a:t>
            </a:r>
          </a:p>
        </p:txBody>
      </p:sp>
      <p:pic>
        <p:nvPicPr>
          <p:cNvPr id="15" name="Image 14" descr="Une image contenant texte&#10;&#10;Description générée automatiquement">
            <a:extLst>
              <a:ext uri="{FF2B5EF4-FFF2-40B4-BE49-F238E27FC236}">
                <a16:creationId xmlns:a16="http://schemas.microsoft.com/office/drawing/2014/main" id="{DC7A4B22-9ACF-1375-8E8F-330BE45C476A}"/>
              </a:ext>
            </a:extLst>
          </p:cNvPr>
          <p:cNvPicPr>
            <a:picLocks noChangeAspect="1"/>
          </p:cNvPicPr>
          <p:nvPr/>
        </p:nvPicPr>
        <p:blipFill rotWithShape="1">
          <a:blip r:embed="rId2">
            <a:extLst>
              <a:ext uri="{28A0092B-C50C-407E-A947-70E740481C1C}">
                <a14:useLocalDpi xmlns:a14="http://schemas.microsoft.com/office/drawing/2010/main" val="0"/>
              </a:ext>
            </a:extLst>
          </a:blip>
          <a:srcRect l="3148" t="23028" r="85987" b="59087"/>
          <a:stretch/>
        </p:blipFill>
        <p:spPr>
          <a:xfrm>
            <a:off x="1437062" y="1790994"/>
            <a:ext cx="3415673" cy="2441051"/>
          </a:xfrm>
          <a:prstGeom prst="rect">
            <a:avLst/>
          </a:prstGeom>
        </p:spPr>
      </p:pic>
      <p:sp>
        <p:nvSpPr>
          <p:cNvPr id="26" name="ZoneTexte 25">
            <a:extLst>
              <a:ext uri="{FF2B5EF4-FFF2-40B4-BE49-F238E27FC236}">
                <a16:creationId xmlns:a16="http://schemas.microsoft.com/office/drawing/2014/main" id="{45D9A41E-A6E1-A4D4-0110-9754DCED30A5}"/>
              </a:ext>
            </a:extLst>
          </p:cNvPr>
          <p:cNvSpPr txBox="1"/>
          <p:nvPr/>
        </p:nvSpPr>
        <p:spPr>
          <a:xfrm>
            <a:off x="427123" y="3217182"/>
            <a:ext cx="938462"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De quoi ?</a:t>
            </a:r>
          </a:p>
        </p:txBody>
      </p:sp>
      <p:sp>
        <p:nvSpPr>
          <p:cNvPr id="27" name="Forme libre : forme 26">
            <a:extLst>
              <a:ext uri="{FF2B5EF4-FFF2-40B4-BE49-F238E27FC236}">
                <a16:creationId xmlns:a16="http://schemas.microsoft.com/office/drawing/2014/main" id="{0FCBBD5E-7564-74D5-BBE6-A7E2C9386565}"/>
              </a:ext>
            </a:extLst>
          </p:cNvPr>
          <p:cNvSpPr/>
          <p:nvPr/>
        </p:nvSpPr>
        <p:spPr>
          <a:xfrm>
            <a:off x="2658979" y="1805772"/>
            <a:ext cx="212491" cy="642654"/>
          </a:xfrm>
          <a:custGeom>
            <a:avLst/>
            <a:gdLst>
              <a:gd name="connsiteX0" fmla="*/ 0 w 212491"/>
              <a:gd name="connsiteY0" fmla="*/ 715879 h 715879"/>
              <a:gd name="connsiteX1" fmla="*/ 210553 w 212491"/>
              <a:gd name="connsiteY1" fmla="*/ 481264 h 715879"/>
              <a:gd name="connsiteX2" fmla="*/ 102268 w 212491"/>
              <a:gd name="connsiteY2" fmla="*/ 0 h 715879"/>
            </a:gdLst>
            <a:ahLst/>
            <a:cxnLst>
              <a:cxn ang="0">
                <a:pos x="connsiteX0" y="connsiteY0"/>
              </a:cxn>
              <a:cxn ang="0">
                <a:pos x="connsiteX1" y="connsiteY1"/>
              </a:cxn>
              <a:cxn ang="0">
                <a:pos x="connsiteX2" y="connsiteY2"/>
              </a:cxn>
            </a:cxnLst>
            <a:rect l="l" t="t" r="r" b="b"/>
            <a:pathLst>
              <a:path w="212491" h="715879">
                <a:moveTo>
                  <a:pt x="0" y="715879"/>
                </a:moveTo>
                <a:cubicBezTo>
                  <a:pt x="96754" y="658228"/>
                  <a:pt x="193508" y="600577"/>
                  <a:pt x="210553" y="481264"/>
                </a:cubicBezTo>
                <a:cubicBezTo>
                  <a:pt x="227598" y="361951"/>
                  <a:pt x="127334" y="77202"/>
                  <a:pt x="102268"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C5BB5EF7-1EF2-C22C-AAC5-60AA96AC8DA4}"/>
              </a:ext>
            </a:extLst>
          </p:cNvPr>
          <p:cNvSpPr/>
          <p:nvPr/>
        </p:nvSpPr>
        <p:spPr>
          <a:xfrm>
            <a:off x="324853" y="950495"/>
            <a:ext cx="3293697" cy="950494"/>
          </a:xfrm>
          <a:custGeom>
            <a:avLst/>
            <a:gdLst>
              <a:gd name="connsiteX0" fmla="*/ 3272589 w 3293697"/>
              <a:gd name="connsiteY0" fmla="*/ 0 h 950494"/>
              <a:gd name="connsiteX1" fmla="*/ 3206415 w 3293697"/>
              <a:gd name="connsiteY1" fmla="*/ 505326 h 950494"/>
              <a:gd name="connsiteX2" fmla="*/ 2574758 w 3293697"/>
              <a:gd name="connsiteY2" fmla="*/ 751973 h 950494"/>
              <a:gd name="connsiteX3" fmla="*/ 1732547 w 3293697"/>
              <a:gd name="connsiteY3" fmla="*/ 908384 h 950494"/>
              <a:gd name="connsiteX4" fmla="*/ 0 w 3293697"/>
              <a:gd name="connsiteY4" fmla="*/ 950494 h 95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697" h="950494">
                <a:moveTo>
                  <a:pt x="3272589" y="0"/>
                </a:moveTo>
                <a:cubicBezTo>
                  <a:pt x="3297654" y="189998"/>
                  <a:pt x="3322720" y="379997"/>
                  <a:pt x="3206415" y="505326"/>
                </a:cubicBezTo>
                <a:cubicBezTo>
                  <a:pt x="3090110" y="630655"/>
                  <a:pt x="2820403" y="684797"/>
                  <a:pt x="2574758" y="751973"/>
                </a:cubicBezTo>
                <a:cubicBezTo>
                  <a:pt x="2329113" y="819149"/>
                  <a:pt x="2161673" y="875297"/>
                  <a:pt x="1732547" y="908384"/>
                </a:cubicBezTo>
                <a:cubicBezTo>
                  <a:pt x="1303421" y="941471"/>
                  <a:pt x="266700" y="948489"/>
                  <a:pt x="0" y="95049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 forme 28">
            <a:extLst>
              <a:ext uri="{FF2B5EF4-FFF2-40B4-BE49-F238E27FC236}">
                <a16:creationId xmlns:a16="http://schemas.microsoft.com/office/drawing/2014/main" id="{03F3B813-9856-F881-AFFA-6C0B1D035DEC}"/>
              </a:ext>
            </a:extLst>
          </p:cNvPr>
          <p:cNvSpPr/>
          <p:nvPr/>
        </p:nvSpPr>
        <p:spPr>
          <a:xfrm>
            <a:off x="3829264" y="884321"/>
            <a:ext cx="1819562" cy="829726"/>
          </a:xfrm>
          <a:custGeom>
            <a:avLst/>
            <a:gdLst>
              <a:gd name="connsiteX0" fmla="*/ 99047 w 1819562"/>
              <a:gd name="connsiteY0" fmla="*/ 0 h 829726"/>
              <a:gd name="connsiteX1" fmla="*/ 14825 w 1819562"/>
              <a:gd name="connsiteY1" fmla="*/ 312821 h 829726"/>
              <a:gd name="connsiteX2" fmla="*/ 147173 w 1819562"/>
              <a:gd name="connsiteY2" fmla="*/ 806116 h 829726"/>
              <a:gd name="connsiteX3" fmla="*/ 1350331 w 1819562"/>
              <a:gd name="connsiteY3" fmla="*/ 727911 h 829726"/>
              <a:gd name="connsiteX4" fmla="*/ 1819562 w 1819562"/>
              <a:gd name="connsiteY4" fmla="*/ 523374 h 829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562" h="829726">
                <a:moveTo>
                  <a:pt x="99047" y="0"/>
                </a:moveTo>
                <a:cubicBezTo>
                  <a:pt x="52925" y="89234"/>
                  <a:pt x="6804" y="178468"/>
                  <a:pt x="14825" y="312821"/>
                </a:cubicBezTo>
                <a:cubicBezTo>
                  <a:pt x="22846" y="447174"/>
                  <a:pt x="-75411" y="736934"/>
                  <a:pt x="147173" y="806116"/>
                </a:cubicBezTo>
                <a:cubicBezTo>
                  <a:pt x="369757" y="875298"/>
                  <a:pt x="1071600" y="775035"/>
                  <a:pt x="1350331" y="727911"/>
                </a:cubicBezTo>
                <a:cubicBezTo>
                  <a:pt x="1629063" y="680787"/>
                  <a:pt x="1819562" y="523374"/>
                  <a:pt x="1819562" y="52337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orme libre : forme 29">
            <a:extLst>
              <a:ext uri="{FF2B5EF4-FFF2-40B4-BE49-F238E27FC236}">
                <a16:creationId xmlns:a16="http://schemas.microsoft.com/office/drawing/2014/main" id="{67F777AF-7C60-6737-4F4F-807FBB873355}"/>
              </a:ext>
            </a:extLst>
          </p:cNvPr>
          <p:cNvSpPr/>
          <p:nvPr/>
        </p:nvSpPr>
        <p:spPr>
          <a:xfrm>
            <a:off x="3474887" y="1779939"/>
            <a:ext cx="343257" cy="579353"/>
          </a:xfrm>
          <a:custGeom>
            <a:avLst/>
            <a:gdLst>
              <a:gd name="connsiteX0" fmla="*/ 84991 w 343257"/>
              <a:gd name="connsiteY0" fmla="*/ 579353 h 579353"/>
              <a:gd name="connsiteX1" fmla="*/ 15189 w 343257"/>
              <a:gd name="connsiteY1" fmla="*/ 314107 h 579353"/>
              <a:gd name="connsiteX2" fmla="*/ 343257 w 343257"/>
              <a:gd name="connsiteY2" fmla="*/ 0 h 579353"/>
            </a:gdLst>
            <a:ahLst/>
            <a:cxnLst>
              <a:cxn ang="0">
                <a:pos x="connsiteX0" y="connsiteY0"/>
              </a:cxn>
              <a:cxn ang="0">
                <a:pos x="connsiteX1" y="connsiteY1"/>
              </a:cxn>
              <a:cxn ang="0">
                <a:pos x="connsiteX2" y="connsiteY2"/>
              </a:cxn>
            </a:cxnLst>
            <a:rect l="l" t="t" r="r" b="b"/>
            <a:pathLst>
              <a:path w="343257" h="579353">
                <a:moveTo>
                  <a:pt x="84991" y="579353"/>
                </a:moveTo>
                <a:cubicBezTo>
                  <a:pt x="28568" y="495009"/>
                  <a:pt x="-27855" y="410666"/>
                  <a:pt x="15189" y="314107"/>
                </a:cubicBezTo>
                <a:cubicBezTo>
                  <a:pt x="58233" y="217548"/>
                  <a:pt x="200745" y="108774"/>
                  <a:pt x="34325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orme libre : forme 30">
            <a:extLst>
              <a:ext uri="{FF2B5EF4-FFF2-40B4-BE49-F238E27FC236}">
                <a16:creationId xmlns:a16="http://schemas.microsoft.com/office/drawing/2014/main" id="{484C7AFF-7751-D090-2D7B-17195C06CBB2}"/>
              </a:ext>
            </a:extLst>
          </p:cNvPr>
          <p:cNvSpPr/>
          <p:nvPr/>
        </p:nvSpPr>
        <p:spPr>
          <a:xfrm>
            <a:off x="334956" y="3083605"/>
            <a:ext cx="1115634" cy="606983"/>
          </a:xfrm>
          <a:custGeom>
            <a:avLst/>
            <a:gdLst>
              <a:gd name="connsiteX0" fmla="*/ 467762 w 1115634"/>
              <a:gd name="connsiteY0" fmla="*/ 1622 h 606983"/>
              <a:gd name="connsiteX1" fmla="*/ 977313 w 1115634"/>
              <a:gd name="connsiteY1" fmla="*/ 78404 h 606983"/>
              <a:gd name="connsiteX2" fmla="*/ 1088995 w 1115634"/>
              <a:gd name="connsiteY2" fmla="*/ 490233 h 606983"/>
              <a:gd name="connsiteX3" fmla="*/ 558504 w 1115634"/>
              <a:gd name="connsiteY3" fmla="*/ 601916 h 606983"/>
              <a:gd name="connsiteX4" fmla="*/ 132714 w 1115634"/>
              <a:gd name="connsiteY4" fmla="*/ 553055 h 606983"/>
              <a:gd name="connsiteX5" fmla="*/ 91 w 1115634"/>
              <a:gd name="connsiteY5" fmla="*/ 252908 h 606983"/>
              <a:gd name="connsiteX6" fmla="*/ 146675 w 1115634"/>
              <a:gd name="connsiteY6" fmla="*/ 106325 h 606983"/>
              <a:gd name="connsiteX7" fmla="*/ 467762 w 1115634"/>
              <a:gd name="connsiteY7" fmla="*/ 1622 h 60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5634" h="606983">
                <a:moveTo>
                  <a:pt x="467762" y="1622"/>
                </a:moveTo>
                <a:cubicBezTo>
                  <a:pt x="606202" y="-3031"/>
                  <a:pt x="873774" y="-3031"/>
                  <a:pt x="977313" y="78404"/>
                </a:cubicBezTo>
                <a:cubicBezTo>
                  <a:pt x="1080852" y="159839"/>
                  <a:pt x="1158797" y="402981"/>
                  <a:pt x="1088995" y="490233"/>
                </a:cubicBezTo>
                <a:cubicBezTo>
                  <a:pt x="1019194" y="577485"/>
                  <a:pt x="717884" y="591446"/>
                  <a:pt x="558504" y="601916"/>
                </a:cubicBezTo>
                <a:cubicBezTo>
                  <a:pt x="399124" y="612386"/>
                  <a:pt x="225783" y="611223"/>
                  <a:pt x="132714" y="553055"/>
                </a:cubicBezTo>
                <a:cubicBezTo>
                  <a:pt x="39645" y="494887"/>
                  <a:pt x="-2236" y="327363"/>
                  <a:pt x="91" y="252908"/>
                </a:cubicBezTo>
                <a:cubicBezTo>
                  <a:pt x="2418" y="178453"/>
                  <a:pt x="73383" y="148206"/>
                  <a:pt x="146675" y="106325"/>
                </a:cubicBezTo>
                <a:cubicBezTo>
                  <a:pt x="219967" y="64444"/>
                  <a:pt x="329322" y="6275"/>
                  <a:pt x="467762" y="1622"/>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orme libre : forme 31">
            <a:extLst>
              <a:ext uri="{FF2B5EF4-FFF2-40B4-BE49-F238E27FC236}">
                <a16:creationId xmlns:a16="http://schemas.microsoft.com/office/drawing/2014/main" id="{2BEF29FB-85F8-773D-9F9D-F4BA071C3556}"/>
              </a:ext>
            </a:extLst>
          </p:cNvPr>
          <p:cNvSpPr/>
          <p:nvPr/>
        </p:nvSpPr>
        <p:spPr>
          <a:xfrm>
            <a:off x="1347169" y="2959585"/>
            <a:ext cx="467671" cy="167523"/>
          </a:xfrm>
          <a:custGeom>
            <a:avLst/>
            <a:gdLst>
              <a:gd name="connsiteX0" fmla="*/ 467671 w 467671"/>
              <a:gd name="connsiteY0" fmla="*/ 0 h 167523"/>
              <a:gd name="connsiteX1" fmla="*/ 181484 w 467671"/>
              <a:gd name="connsiteY1" fmla="*/ 55841 h 167523"/>
              <a:gd name="connsiteX2" fmla="*/ 0 w 467671"/>
              <a:gd name="connsiteY2" fmla="*/ 167523 h 167523"/>
            </a:gdLst>
            <a:ahLst/>
            <a:cxnLst>
              <a:cxn ang="0">
                <a:pos x="connsiteX0" y="connsiteY0"/>
              </a:cxn>
              <a:cxn ang="0">
                <a:pos x="connsiteX1" y="connsiteY1"/>
              </a:cxn>
              <a:cxn ang="0">
                <a:pos x="connsiteX2" y="connsiteY2"/>
              </a:cxn>
            </a:cxnLst>
            <a:rect l="l" t="t" r="r" b="b"/>
            <a:pathLst>
              <a:path w="467671" h="167523">
                <a:moveTo>
                  <a:pt x="467671" y="0"/>
                </a:moveTo>
                <a:cubicBezTo>
                  <a:pt x="363550" y="13960"/>
                  <a:pt x="259429" y="27921"/>
                  <a:pt x="181484" y="55841"/>
                </a:cubicBezTo>
                <a:cubicBezTo>
                  <a:pt x="103539" y="83761"/>
                  <a:pt x="51769" y="125642"/>
                  <a:pt x="0" y="16752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2C05866D-14FA-BAE7-0C22-3AB841CC5455}"/>
              </a:ext>
            </a:extLst>
          </p:cNvPr>
          <p:cNvSpPr txBox="1"/>
          <p:nvPr/>
        </p:nvSpPr>
        <p:spPr>
          <a:xfrm>
            <a:off x="9575508" y="1499057"/>
            <a:ext cx="1697922" cy="523220"/>
          </a:xfrm>
          <a:prstGeom prst="rect">
            <a:avLst/>
          </a:prstGeom>
          <a:noFill/>
        </p:spPr>
        <p:txBody>
          <a:bodyPr wrap="square">
            <a:spAutoFit/>
          </a:bodyPr>
          <a:lstStyle/>
          <a:p>
            <a:pPr algn="ctr"/>
            <a:r>
              <a:rPr lang="fr-FR" sz="1400" b="1" spc="-100" dirty="0">
                <a:latin typeface="Cavolini" panose="020B0502040204020203" pitchFamily="66" charset="0"/>
                <a:cs typeface="Cavolini" panose="020B0502040204020203" pitchFamily="66" charset="0"/>
              </a:rPr>
              <a:t>Robin. J'ai une mission pour toi… </a:t>
            </a:r>
            <a:endParaRPr lang="fr-FR" sz="1400" dirty="0"/>
          </a:p>
        </p:txBody>
      </p:sp>
      <p:sp>
        <p:nvSpPr>
          <p:cNvPr id="40" name="Forme libre : forme 39">
            <a:extLst>
              <a:ext uri="{FF2B5EF4-FFF2-40B4-BE49-F238E27FC236}">
                <a16:creationId xmlns:a16="http://schemas.microsoft.com/office/drawing/2014/main" id="{0C573747-8596-3EF6-7BDC-B39D16EC75C2}"/>
              </a:ext>
            </a:extLst>
          </p:cNvPr>
          <p:cNvSpPr/>
          <p:nvPr/>
        </p:nvSpPr>
        <p:spPr>
          <a:xfrm>
            <a:off x="9801458" y="2389104"/>
            <a:ext cx="850863" cy="498384"/>
          </a:xfrm>
          <a:custGeom>
            <a:avLst/>
            <a:gdLst>
              <a:gd name="connsiteX0" fmla="*/ 98810 w 850863"/>
              <a:gd name="connsiteY0" fmla="*/ 43898 h 498384"/>
              <a:gd name="connsiteX1" fmla="*/ 454798 w 850863"/>
              <a:gd name="connsiteY1" fmla="*/ 2017 h 498384"/>
              <a:gd name="connsiteX2" fmla="*/ 824746 w 850863"/>
              <a:gd name="connsiteY2" fmla="*/ 99739 h 498384"/>
              <a:gd name="connsiteX3" fmla="*/ 775885 w 850863"/>
              <a:gd name="connsiteY3" fmla="*/ 420826 h 498384"/>
              <a:gd name="connsiteX4" fmla="*/ 419897 w 850863"/>
              <a:gd name="connsiteY4" fmla="*/ 497608 h 498384"/>
              <a:gd name="connsiteX5" fmla="*/ 49949 w 850863"/>
              <a:gd name="connsiteY5" fmla="*/ 392906 h 498384"/>
              <a:gd name="connsiteX6" fmla="*/ 8068 w 850863"/>
              <a:gd name="connsiteY6" fmla="*/ 162561 h 498384"/>
              <a:gd name="connsiteX7" fmla="*/ 98810 w 850863"/>
              <a:gd name="connsiteY7" fmla="*/ 43898 h 49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863" h="498384">
                <a:moveTo>
                  <a:pt x="98810" y="43898"/>
                </a:moveTo>
                <a:cubicBezTo>
                  <a:pt x="173265" y="17141"/>
                  <a:pt x="333809" y="-7290"/>
                  <a:pt x="454798" y="2017"/>
                </a:cubicBezTo>
                <a:cubicBezTo>
                  <a:pt x="575787" y="11324"/>
                  <a:pt x="771232" y="29938"/>
                  <a:pt x="824746" y="99739"/>
                </a:cubicBezTo>
                <a:cubicBezTo>
                  <a:pt x="878260" y="169540"/>
                  <a:pt x="843360" y="354515"/>
                  <a:pt x="775885" y="420826"/>
                </a:cubicBezTo>
                <a:cubicBezTo>
                  <a:pt x="708410" y="487138"/>
                  <a:pt x="540886" y="502261"/>
                  <a:pt x="419897" y="497608"/>
                </a:cubicBezTo>
                <a:cubicBezTo>
                  <a:pt x="298908" y="492955"/>
                  <a:pt x="118587" y="448747"/>
                  <a:pt x="49949" y="392906"/>
                </a:cubicBezTo>
                <a:cubicBezTo>
                  <a:pt x="-18689" y="337065"/>
                  <a:pt x="1088" y="220729"/>
                  <a:pt x="8068" y="162561"/>
                </a:cubicBezTo>
                <a:cubicBezTo>
                  <a:pt x="15048" y="104393"/>
                  <a:pt x="24355" y="70655"/>
                  <a:pt x="98810" y="4389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48FA2FEB-47F0-CB49-4A38-B44E7BA6CD9A}"/>
              </a:ext>
            </a:extLst>
          </p:cNvPr>
          <p:cNvSpPr/>
          <p:nvPr/>
        </p:nvSpPr>
        <p:spPr>
          <a:xfrm>
            <a:off x="9624499" y="3106929"/>
            <a:ext cx="1664190" cy="911005"/>
          </a:xfrm>
          <a:custGeom>
            <a:avLst/>
            <a:gdLst>
              <a:gd name="connsiteX0" fmla="*/ 827201 w 1664190"/>
              <a:gd name="connsiteY0" fmla="*/ 58989 h 911005"/>
              <a:gd name="connsiteX1" fmla="*/ 1539177 w 1664190"/>
              <a:gd name="connsiteY1" fmla="*/ 31068 h 911005"/>
              <a:gd name="connsiteX2" fmla="*/ 1657840 w 1664190"/>
              <a:gd name="connsiteY2" fmla="*/ 435917 h 911005"/>
              <a:gd name="connsiteX3" fmla="*/ 1462395 w 1664190"/>
              <a:gd name="connsiteY3" fmla="*/ 861707 h 911005"/>
              <a:gd name="connsiteX4" fmla="*/ 645717 w 1664190"/>
              <a:gd name="connsiteY4" fmla="*/ 896607 h 911005"/>
              <a:gd name="connsiteX5" fmla="*/ 185027 w 1664190"/>
              <a:gd name="connsiteY5" fmla="*/ 812845 h 911005"/>
              <a:gd name="connsiteX6" fmla="*/ 24484 w 1664190"/>
              <a:gd name="connsiteY6" fmla="*/ 491758 h 911005"/>
              <a:gd name="connsiteX7" fmla="*/ 38444 w 1664190"/>
              <a:gd name="connsiteY7" fmla="*/ 163691 h 911005"/>
              <a:gd name="connsiteX8" fmla="*/ 380472 w 1664190"/>
              <a:gd name="connsiteY8" fmla="*/ 3148 h 911005"/>
              <a:gd name="connsiteX9" fmla="*/ 827201 w 1664190"/>
              <a:gd name="connsiteY9" fmla="*/ 58989 h 91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190" h="911005">
                <a:moveTo>
                  <a:pt x="827201" y="58989"/>
                </a:moveTo>
                <a:cubicBezTo>
                  <a:pt x="1020318" y="63642"/>
                  <a:pt x="1400737" y="-31753"/>
                  <a:pt x="1539177" y="31068"/>
                </a:cubicBezTo>
                <a:cubicBezTo>
                  <a:pt x="1677617" y="93889"/>
                  <a:pt x="1670637" y="297477"/>
                  <a:pt x="1657840" y="435917"/>
                </a:cubicBezTo>
                <a:cubicBezTo>
                  <a:pt x="1645043" y="574357"/>
                  <a:pt x="1631082" y="784925"/>
                  <a:pt x="1462395" y="861707"/>
                </a:cubicBezTo>
                <a:cubicBezTo>
                  <a:pt x="1293708" y="938489"/>
                  <a:pt x="858612" y="904751"/>
                  <a:pt x="645717" y="896607"/>
                </a:cubicBezTo>
                <a:cubicBezTo>
                  <a:pt x="432822" y="888463"/>
                  <a:pt x="288566" y="880320"/>
                  <a:pt x="185027" y="812845"/>
                </a:cubicBezTo>
                <a:cubicBezTo>
                  <a:pt x="81488" y="745370"/>
                  <a:pt x="48914" y="599950"/>
                  <a:pt x="24484" y="491758"/>
                </a:cubicBezTo>
                <a:cubicBezTo>
                  <a:pt x="54" y="383566"/>
                  <a:pt x="-20887" y="245126"/>
                  <a:pt x="38444" y="163691"/>
                </a:cubicBezTo>
                <a:cubicBezTo>
                  <a:pt x="97775" y="82256"/>
                  <a:pt x="253666" y="21762"/>
                  <a:pt x="380472" y="3148"/>
                </a:cubicBezTo>
                <a:cubicBezTo>
                  <a:pt x="507278" y="-15466"/>
                  <a:pt x="634084" y="54336"/>
                  <a:pt x="827201" y="5898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9716DF3C-D0C0-44E1-0BE0-636B0DD0F394}"/>
              </a:ext>
            </a:extLst>
          </p:cNvPr>
          <p:cNvSpPr txBox="1"/>
          <p:nvPr/>
        </p:nvSpPr>
        <p:spPr>
          <a:xfrm>
            <a:off x="9550401" y="3188012"/>
            <a:ext cx="1785684" cy="738664"/>
          </a:xfrm>
          <a:prstGeom prst="rect">
            <a:avLst/>
          </a:prstGeom>
          <a:noFill/>
        </p:spPr>
        <p:txBody>
          <a:bodyPr wrap="square" rtlCol="0">
            <a:spAutoFit/>
          </a:bodyPr>
          <a:lstStyle/>
          <a:p>
            <a:pPr algn="ctr"/>
            <a:r>
              <a:rPr lang="fr-FR" sz="1400" b="1" spc="-100" dirty="0">
                <a:latin typeface="Cavolini" panose="020B0502040204020203" pitchFamily="66" charset="0"/>
                <a:cs typeface="Cavolini" panose="020B0502040204020203" pitchFamily="66" charset="0"/>
              </a:rPr>
              <a:t>Non, tu n'auras pas besoin de la </a:t>
            </a:r>
            <a:r>
              <a:rPr lang="fr-FR" sz="1400" b="1" spc="-100" dirty="0" err="1">
                <a:latin typeface="Cavolini" panose="020B0502040204020203" pitchFamily="66" charset="0"/>
                <a:cs typeface="Cavolini" panose="020B0502040204020203" pitchFamily="66" charset="0"/>
              </a:rPr>
              <a:t>batmobile</a:t>
            </a:r>
            <a:r>
              <a:rPr lang="fr-FR" sz="1400" b="1" spc="-100" dirty="0">
                <a:latin typeface="Cavolini" panose="020B0502040204020203" pitchFamily="66" charset="0"/>
                <a:cs typeface="Cavolini" panose="020B0502040204020203" pitchFamily="66" charset="0"/>
              </a:rPr>
              <a:t> !</a:t>
            </a:r>
          </a:p>
        </p:txBody>
      </p:sp>
      <p:sp>
        <p:nvSpPr>
          <p:cNvPr id="39" name="ZoneTexte 38">
            <a:extLst>
              <a:ext uri="{FF2B5EF4-FFF2-40B4-BE49-F238E27FC236}">
                <a16:creationId xmlns:a16="http://schemas.microsoft.com/office/drawing/2014/main" id="{A8956E3E-1294-3023-1A94-182AA23B7E14}"/>
              </a:ext>
            </a:extLst>
          </p:cNvPr>
          <p:cNvSpPr txBox="1"/>
          <p:nvPr/>
        </p:nvSpPr>
        <p:spPr>
          <a:xfrm>
            <a:off x="9927002" y="2461415"/>
            <a:ext cx="656613"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Oui… </a:t>
            </a:r>
          </a:p>
        </p:txBody>
      </p:sp>
      <p:sp>
        <p:nvSpPr>
          <p:cNvPr id="42" name="Forme libre : forme 41">
            <a:extLst>
              <a:ext uri="{FF2B5EF4-FFF2-40B4-BE49-F238E27FC236}">
                <a16:creationId xmlns:a16="http://schemas.microsoft.com/office/drawing/2014/main" id="{9B19454F-52FF-7A8F-7EF6-2C00F2A1FC8A}"/>
              </a:ext>
            </a:extLst>
          </p:cNvPr>
          <p:cNvSpPr/>
          <p:nvPr/>
        </p:nvSpPr>
        <p:spPr>
          <a:xfrm>
            <a:off x="8909087" y="2098143"/>
            <a:ext cx="565012" cy="306938"/>
          </a:xfrm>
          <a:custGeom>
            <a:avLst/>
            <a:gdLst>
              <a:gd name="connsiteX0" fmla="*/ 0 w 425789"/>
              <a:gd name="connsiteY0" fmla="*/ 600293 h 600293"/>
              <a:gd name="connsiteX1" fmla="*/ 216384 w 425789"/>
              <a:gd name="connsiteY1" fmla="*/ 383909 h 600293"/>
              <a:gd name="connsiteX2" fmla="*/ 425789 w 425789"/>
              <a:gd name="connsiteY2" fmla="*/ 0 h 600293"/>
            </a:gdLst>
            <a:ahLst/>
            <a:cxnLst>
              <a:cxn ang="0">
                <a:pos x="connsiteX0" y="connsiteY0"/>
              </a:cxn>
              <a:cxn ang="0">
                <a:pos x="connsiteX1" y="connsiteY1"/>
              </a:cxn>
              <a:cxn ang="0">
                <a:pos x="connsiteX2" y="connsiteY2"/>
              </a:cxn>
            </a:cxnLst>
            <a:rect l="l" t="t" r="r" b="b"/>
            <a:pathLst>
              <a:path w="425789" h="600293">
                <a:moveTo>
                  <a:pt x="0" y="600293"/>
                </a:moveTo>
                <a:cubicBezTo>
                  <a:pt x="72709" y="542125"/>
                  <a:pt x="145419" y="483958"/>
                  <a:pt x="216384" y="383909"/>
                </a:cubicBezTo>
                <a:cubicBezTo>
                  <a:pt x="287349" y="283860"/>
                  <a:pt x="356569" y="141930"/>
                  <a:pt x="425789"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orme libre : forme 42">
            <a:extLst>
              <a:ext uri="{FF2B5EF4-FFF2-40B4-BE49-F238E27FC236}">
                <a16:creationId xmlns:a16="http://schemas.microsoft.com/office/drawing/2014/main" id="{742B0C0B-141C-09AE-216B-9C81429B244A}"/>
              </a:ext>
            </a:extLst>
          </p:cNvPr>
          <p:cNvSpPr/>
          <p:nvPr/>
        </p:nvSpPr>
        <p:spPr>
          <a:xfrm>
            <a:off x="8964928" y="2555685"/>
            <a:ext cx="732916" cy="93702"/>
          </a:xfrm>
          <a:custGeom>
            <a:avLst/>
            <a:gdLst>
              <a:gd name="connsiteX0" fmla="*/ 0 w 732916"/>
              <a:gd name="connsiteY0" fmla="*/ 93702 h 93702"/>
              <a:gd name="connsiteX1" fmla="*/ 265246 w 732916"/>
              <a:gd name="connsiteY1" fmla="*/ 2960 h 93702"/>
              <a:gd name="connsiteX2" fmla="*/ 732916 w 732916"/>
              <a:gd name="connsiteY2" fmla="*/ 30880 h 93702"/>
            </a:gdLst>
            <a:ahLst/>
            <a:cxnLst>
              <a:cxn ang="0">
                <a:pos x="connsiteX0" y="connsiteY0"/>
              </a:cxn>
              <a:cxn ang="0">
                <a:pos x="connsiteX1" y="connsiteY1"/>
              </a:cxn>
              <a:cxn ang="0">
                <a:pos x="connsiteX2" y="connsiteY2"/>
              </a:cxn>
            </a:cxnLst>
            <a:rect l="l" t="t" r="r" b="b"/>
            <a:pathLst>
              <a:path w="732916" h="93702">
                <a:moveTo>
                  <a:pt x="0" y="93702"/>
                </a:moveTo>
                <a:cubicBezTo>
                  <a:pt x="71546" y="53566"/>
                  <a:pt x="143093" y="13430"/>
                  <a:pt x="265246" y="2960"/>
                </a:cubicBezTo>
                <a:cubicBezTo>
                  <a:pt x="387399" y="-7510"/>
                  <a:pt x="560157" y="11685"/>
                  <a:pt x="732916" y="3088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orme libre : forme 43">
            <a:extLst>
              <a:ext uri="{FF2B5EF4-FFF2-40B4-BE49-F238E27FC236}">
                <a16:creationId xmlns:a16="http://schemas.microsoft.com/office/drawing/2014/main" id="{266FFC39-1A6C-D72C-70DC-934DC500B952}"/>
              </a:ext>
            </a:extLst>
          </p:cNvPr>
          <p:cNvSpPr/>
          <p:nvPr/>
        </p:nvSpPr>
        <p:spPr>
          <a:xfrm>
            <a:off x="8811365" y="2950324"/>
            <a:ext cx="781777" cy="299356"/>
          </a:xfrm>
          <a:custGeom>
            <a:avLst/>
            <a:gdLst>
              <a:gd name="connsiteX0" fmla="*/ 0 w 781777"/>
              <a:gd name="connsiteY0" fmla="*/ 20150 h 299356"/>
              <a:gd name="connsiteX1" fmla="*/ 355987 w 781777"/>
              <a:gd name="connsiteY1" fmla="*/ 20150 h 299356"/>
              <a:gd name="connsiteX2" fmla="*/ 579352 w 781777"/>
              <a:gd name="connsiteY2" fmla="*/ 229554 h 299356"/>
              <a:gd name="connsiteX3" fmla="*/ 781777 w 781777"/>
              <a:gd name="connsiteY3" fmla="*/ 299356 h 299356"/>
            </a:gdLst>
            <a:ahLst/>
            <a:cxnLst>
              <a:cxn ang="0">
                <a:pos x="connsiteX0" y="connsiteY0"/>
              </a:cxn>
              <a:cxn ang="0">
                <a:pos x="connsiteX1" y="connsiteY1"/>
              </a:cxn>
              <a:cxn ang="0">
                <a:pos x="connsiteX2" y="connsiteY2"/>
              </a:cxn>
              <a:cxn ang="0">
                <a:pos x="connsiteX3" y="connsiteY3"/>
              </a:cxn>
            </a:cxnLst>
            <a:rect l="l" t="t" r="r" b="b"/>
            <a:pathLst>
              <a:path w="781777" h="299356">
                <a:moveTo>
                  <a:pt x="0" y="20150"/>
                </a:moveTo>
                <a:cubicBezTo>
                  <a:pt x="129714" y="2699"/>
                  <a:pt x="259428" y="-14751"/>
                  <a:pt x="355987" y="20150"/>
                </a:cubicBezTo>
                <a:cubicBezTo>
                  <a:pt x="452546" y="55051"/>
                  <a:pt x="508387" y="183020"/>
                  <a:pt x="579352" y="229554"/>
                </a:cubicBezTo>
                <a:cubicBezTo>
                  <a:pt x="650317" y="276088"/>
                  <a:pt x="781777" y="299356"/>
                  <a:pt x="781777" y="29935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11FEF6E0-1C53-32CD-93EB-4454E0A23E2D}"/>
              </a:ext>
            </a:extLst>
          </p:cNvPr>
          <p:cNvSpPr/>
          <p:nvPr/>
        </p:nvSpPr>
        <p:spPr>
          <a:xfrm>
            <a:off x="8811365" y="610879"/>
            <a:ext cx="2650291"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485A53CC-515F-41D1-F1A5-C46C5DD69163}"/>
              </a:ext>
            </a:extLst>
          </p:cNvPr>
          <p:cNvSpPr txBox="1"/>
          <p:nvPr/>
        </p:nvSpPr>
        <p:spPr>
          <a:xfrm>
            <a:off x="8909087" y="585833"/>
            <a:ext cx="2885003"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 que Batman décide de confier une mission à Robin.</a:t>
            </a:r>
          </a:p>
        </p:txBody>
      </p:sp>
    </p:spTree>
    <p:extLst>
      <p:ext uri="{BB962C8B-B14F-4D97-AF65-F5344CB8AC3E}">
        <p14:creationId xmlns:p14="http://schemas.microsoft.com/office/powerpoint/2010/main" val="3775863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DF2929C-CF9B-E137-D008-DBF6DD5F9712}"/>
              </a:ext>
            </a:extLst>
          </p:cNvPr>
          <p:cNvSpPr/>
          <p:nvPr/>
        </p:nvSpPr>
        <p:spPr>
          <a:xfrm>
            <a:off x="6135883"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8" name="Image 77" descr="Une image contenant texte&#10;&#10;Description générée automatiquement">
            <a:extLst>
              <a:ext uri="{FF2B5EF4-FFF2-40B4-BE49-F238E27FC236}">
                <a16:creationId xmlns:a16="http://schemas.microsoft.com/office/drawing/2014/main" id="{81E014C0-096A-3A58-26A6-63F07E7F906C}"/>
              </a:ext>
            </a:extLst>
          </p:cNvPr>
          <p:cNvPicPr>
            <a:picLocks noChangeAspect="1"/>
          </p:cNvPicPr>
          <p:nvPr/>
        </p:nvPicPr>
        <p:blipFill rotWithShape="1">
          <a:blip r:embed="rId2">
            <a:extLst>
              <a:ext uri="{28A0092B-C50C-407E-A947-70E740481C1C}">
                <a14:useLocalDpi xmlns:a14="http://schemas.microsoft.com/office/drawing/2010/main" val="0"/>
              </a:ext>
            </a:extLst>
          </a:blip>
          <a:srcRect l="31489" t="31637" r="55512" b="43176"/>
          <a:stretch/>
        </p:blipFill>
        <p:spPr>
          <a:xfrm>
            <a:off x="188133" y="687251"/>
            <a:ext cx="3738715" cy="3145143"/>
          </a:xfrm>
          <a:prstGeom prst="rect">
            <a:avLst/>
          </a:prstGeom>
        </p:spPr>
      </p:pic>
      <p:sp>
        <p:nvSpPr>
          <p:cNvPr id="81" name="Rectangle 80">
            <a:extLst>
              <a:ext uri="{FF2B5EF4-FFF2-40B4-BE49-F238E27FC236}">
                <a16:creationId xmlns:a16="http://schemas.microsoft.com/office/drawing/2014/main" id="{EA0F5E8C-B870-2C26-5A5B-534B475C829D}"/>
              </a:ext>
            </a:extLst>
          </p:cNvPr>
          <p:cNvSpPr/>
          <p:nvPr/>
        </p:nvSpPr>
        <p:spPr>
          <a:xfrm>
            <a:off x="1715737" y="3566282"/>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5BD885E8-80DE-C1B5-CA9D-3B6BFB16F681}"/>
              </a:ext>
            </a:extLst>
          </p:cNvPr>
          <p:cNvSpPr/>
          <p:nvPr/>
        </p:nvSpPr>
        <p:spPr>
          <a:xfrm rot="10800000" flipH="1">
            <a:off x="977221" y="3565047"/>
            <a:ext cx="4691217"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3" name="ZoneTexte 52">
            <a:extLst>
              <a:ext uri="{FF2B5EF4-FFF2-40B4-BE49-F238E27FC236}">
                <a16:creationId xmlns:a16="http://schemas.microsoft.com/office/drawing/2014/main" id="{3301EBE8-81DA-FDC4-6A78-FCB3596C27E9}"/>
              </a:ext>
            </a:extLst>
          </p:cNvPr>
          <p:cNvSpPr txBox="1"/>
          <p:nvPr/>
        </p:nvSpPr>
        <p:spPr>
          <a:xfrm>
            <a:off x="1134721" y="3592336"/>
            <a:ext cx="4545785" cy="738664"/>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Just like your Azure function which can now contact your database but cannot receive calls from other services because it has no private-endpoint.</a:t>
            </a:r>
            <a:endParaRPr lang="fr-FR" sz="1400" b="1" spc="-100" dirty="0">
              <a:effectLst/>
              <a:latin typeface="Cavolini" panose="03000502040302020204" pitchFamily="66" charset="0"/>
              <a:cs typeface="Cavolini" panose="03000502040302020204" pitchFamily="66" charset="0"/>
            </a:endParaRPr>
          </a:p>
        </p:txBody>
      </p:sp>
      <p:sp>
        <p:nvSpPr>
          <p:cNvPr id="82" name="Rectangle 81">
            <a:extLst>
              <a:ext uri="{FF2B5EF4-FFF2-40B4-BE49-F238E27FC236}">
                <a16:creationId xmlns:a16="http://schemas.microsoft.com/office/drawing/2014/main" id="{DFCE91BE-4ACB-4CF3-35E8-1EB2A41F50CD}"/>
              </a:ext>
            </a:extLst>
          </p:cNvPr>
          <p:cNvSpPr/>
          <p:nvPr/>
        </p:nvSpPr>
        <p:spPr>
          <a:xfrm>
            <a:off x="1396850" y="687251"/>
            <a:ext cx="711156" cy="60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Forme libre : forme 78">
            <a:extLst>
              <a:ext uri="{FF2B5EF4-FFF2-40B4-BE49-F238E27FC236}">
                <a16:creationId xmlns:a16="http://schemas.microsoft.com/office/drawing/2014/main" id="{4890E85C-11EC-5024-FFB5-838B563DCD57}"/>
              </a:ext>
            </a:extLst>
          </p:cNvPr>
          <p:cNvSpPr/>
          <p:nvPr/>
        </p:nvSpPr>
        <p:spPr>
          <a:xfrm>
            <a:off x="1134721" y="391508"/>
            <a:ext cx="4395520" cy="92906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0" name="ZoneTexte 79">
            <a:extLst>
              <a:ext uri="{FF2B5EF4-FFF2-40B4-BE49-F238E27FC236}">
                <a16:creationId xmlns:a16="http://schemas.microsoft.com/office/drawing/2014/main" id="{0D854E66-42C8-A02E-7E88-569C1442EF7C}"/>
              </a:ext>
            </a:extLst>
          </p:cNvPr>
          <p:cNvSpPr txBox="1"/>
          <p:nvPr/>
        </p:nvSpPr>
        <p:spPr>
          <a:xfrm>
            <a:off x="1256427" y="317602"/>
            <a:ext cx="4460061"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Imagine that Robin's mom calls him to come to dinner. Unfortunately, in the rush, Robin has forgotten his phone at home. In this case, it is very likely that Robin will have a cold dinner tonight.</a:t>
            </a:r>
            <a:endParaRPr lang="fr-FR" sz="1400" b="1" spc="-100" dirty="0">
              <a:latin typeface="Cavolini" panose="03000502040302020204" pitchFamily="66" charset="0"/>
              <a:cs typeface="Cavolini" panose="03000502040302020204" pitchFamily="66" charset="0"/>
            </a:endParaRPr>
          </a:p>
        </p:txBody>
      </p:sp>
      <p:sp>
        <p:nvSpPr>
          <p:cNvPr id="86" name="Rectangle : coins arrondis 85">
            <a:extLst>
              <a:ext uri="{FF2B5EF4-FFF2-40B4-BE49-F238E27FC236}">
                <a16:creationId xmlns:a16="http://schemas.microsoft.com/office/drawing/2014/main" id="{EE5F9BC0-64C6-8D2F-E972-BA4ED35B2111}"/>
              </a:ext>
            </a:extLst>
          </p:cNvPr>
          <p:cNvSpPr/>
          <p:nvPr/>
        </p:nvSpPr>
        <p:spPr>
          <a:xfrm>
            <a:off x="8281696" y="629509"/>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97" name="Groupe 96">
            <a:extLst>
              <a:ext uri="{FF2B5EF4-FFF2-40B4-BE49-F238E27FC236}">
                <a16:creationId xmlns:a16="http://schemas.microsoft.com/office/drawing/2014/main" id="{45C4584C-BC96-2147-F9A0-D8A43FF5A8E5}"/>
              </a:ext>
            </a:extLst>
          </p:cNvPr>
          <p:cNvGrpSpPr/>
          <p:nvPr/>
        </p:nvGrpSpPr>
        <p:grpSpPr>
          <a:xfrm>
            <a:off x="10735639" y="1449601"/>
            <a:ext cx="479040" cy="635233"/>
            <a:chOff x="4418903" y="1704436"/>
            <a:chExt cx="647185" cy="858202"/>
          </a:xfrm>
        </p:grpSpPr>
        <p:sp>
          <p:nvSpPr>
            <p:cNvPr id="98" name="Forme libre : forme 97">
              <a:extLst>
                <a:ext uri="{FF2B5EF4-FFF2-40B4-BE49-F238E27FC236}">
                  <a16:creationId xmlns:a16="http://schemas.microsoft.com/office/drawing/2014/main" id="{2945E1FD-669C-02A4-FE49-E99829EECE94}"/>
                </a:ext>
              </a:extLst>
            </p:cNvPr>
            <p:cNvSpPr/>
            <p:nvPr/>
          </p:nvSpPr>
          <p:spPr>
            <a:xfrm>
              <a:off x="4418903" y="1821555"/>
              <a:ext cx="647185" cy="741083"/>
            </a:xfrm>
            <a:custGeom>
              <a:avLst/>
              <a:gdLst>
                <a:gd name="connsiteX0" fmla="*/ 323593 w 647185"/>
                <a:gd name="connsiteY0" fmla="*/ 117119 h 741083"/>
                <a:gd name="connsiteX1" fmla="*/ 0 w 647185"/>
                <a:gd name="connsiteY1" fmla="*/ 0 h 741083"/>
                <a:gd name="connsiteX2" fmla="*/ 0 w 647185"/>
                <a:gd name="connsiteY2" fmla="*/ 318222 h 741083"/>
                <a:gd name="connsiteX3" fmla="*/ 0 w 647185"/>
                <a:gd name="connsiteY3" fmla="*/ 623964 h 741083"/>
                <a:gd name="connsiteX4" fmla="*/ 319049 w 647185"/>
                <a:gd name="connsiteY4" fmla="*/ 741083 h 741083"/>
                <a:gd name="connsiteX5" fmla="*/ 323593 w 647185"/>
                <a:gd name="connsiteY5" fmla="*/ 741083 h 741083"/>
                <a:gd name="connsiteX6" fmla="*/ 647186 w 647185"/>
                <a:gd name="connsiteY6" fmla="*/ 623964 h 741083"/>
                <a:gd name="connsiteX7" fmla="*/ 647186 w 647185"/>
                <a:gd name="connsiteY7" fmla="*/ 318222 h 741083"/>
                <a:gd name="connsiteX8" fmla="*/ 647186 w 647185"/>
                <a:gd name="connsiteY8" fmla="*/ 0 h 741083"/>
                <a:gd name="connsiteX9" fmla="*/ 323593 w 647185"/>
                <a:gd name="connsiteY9"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185" h="741083" fill="none" extrusionOk="0">
                  <a:moveTo>
                    <a:pt x="323593" y="117119"/>
                  </a:moveTo>
                  <a:cubicBezTo>
                    <a:pt x="140660" y="98869"/>
                    <a:pt x="-8479" y="50294"/>
                    <a:pt x="0" y="0"/>
                  </a:cubicBezTo>
                  <a:cubicBezTo>
                    <a:pt x="9831" y="108802"/>
                    <a:pt x="-35418" y="196713"/>
                    <a:pt x="0" y="318222"/>
                  </a:cubicBezTo>
                  <a:cubicBezTo>
                    <a:pt x="35418" y="439731"/>
                    <a:pt x="-21228" y="518955"/>
                    <a:pt x="0" y="623964"/>
                  </a:cubicBezTo>
                  <a:cubicBezTo>
                    <a:pt x="2990" y="716623"/>
                    <a:pt x="147938" y="748738"/>
                    <a:pt x="319049" y="741083"/>
                  </a:cubicBezTo>
                  <a:cubicBezTo>
                    <a:pt x="321238" y="740920"/>
                    <a:pt x="322441" y="741285"/>
                    <a:pt x="323593" y="741083"/>
                  </a:cubicBezTo>
                  <a:cubicBezTo>
                    <a:pt x="514406" y="741420"/>
                    <a:pt x="655123" y="689510"/>
                    <a:pt x="647186" y="623964"/>
                  </a:cubicBezTo>
                  <a:cubicBezTo>
                    <a:pt x="628428" y="525175"/>
                    <a:pt x="666257" y="400779"/>
                    <a:pt x="647186" y="318222"/>
                  </a:cubicBezTo>
                  <a:cubicBezTo>
                    <a:pt x="628115" y="235665"/>
                    <a:pt x="683128" y="105537"/>
                    <a:pt x="647186" y="0"/>
                  </a:cubicBezTo>
                  <a:cubicBezTo>
                    <a:pt x="617096" y="81935"/>
                    <a:pt x="471573" y="86416"/>
                    <a:pt x="323593" y="117119"/>
                  </a:cubicBezTo>
                  <a:close/>
                </a:path>
                <a:path w="647185" h="741083" stroke="0" extrusionOk="0">
                  <a:moveTo>
                    <a:pt x="323593" y="117119"/>
                  </a:moveTo>
                  <a:cubicBezTo>
                    <a:pt x="154803" y="119815"/>
                    <a:pt x="-11124" y="76031"/>
                    <a:pt x="0" y="0"/>
                  </a:cubicBezTo>
                  <a:cubicBezTo>
                    <a:pt x="7382" y="109286"/>
                    <a:pt x="-15327" y="185662"/>
                    <a:pt x="0" y="299503"/>
                  </a:cubicBezTo>
                  <a:cubicBezTo>
                    <a:pt x="15327" y="413344"/>
                    <a:pt x="-35636" y="461793"/>
                    <a:pt x="0" y="623964"/>
                  </a:cubicBezTo>
                  <a:cubicBezTo>
                    <a:pt x="18332" y="663438"/>
                    <a:pt x="123678" y="746759"/>
                    <a:pt x="319049" y="741083"/>
                  </a:cubicBezTo>
                  <a:cubicBezTo>
                    <a:pt x="320038" y="740942"/>
                    <a:pt x="322566" y="741200"/>
                    <a:pt x="323593" y="741083"/>
                  </a:cubicBezTo>
                  <a:cubicBezTo>
                    <a:pt x="501425" y="735483"/>
                    <a:pt x="637911" y="673445"/>
                    <a:pt x="647186" y="623964"/>
                  </a:cubicBezTo>
                  <a:cubicBezTo>
                    <a:pt x="642377" y="546162"/>
                    <a:pt x="648005" y="448507"/>
                    <a:pt x="647186" y="318222"/>
                  </a:cubicBezTo>
                  <a:cubicBezTo>
                    <a:pt x="646367" y="187937"/>
                    <a:pt x="656759" y="136721"/>
                    <a:pt x="647186" y="0"/>
                  </a:cubicBezTo>
                  <a:cubicBezTo>
                    <a:pt x="656137" y="67816"/>
                    <a:pt x="498630" y="109804"/>
                    <a:pt x="323593" y="117119"/>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99" name="Forme libre : forme 98">
              <a:extLst>
                <a:ext uri="{FF2B5EF4-FFF2-40B4-BE49-F238E27FC236}">
                  <a16:creationId xmlns:a16="http://schemas.microsoft.com/office/drawing/2014/main" id="{360B5DF1-C59C-D746-F957-D0BD22DB8BAD}"/>
                </a:ext>
              </a:extLst>
            </p:cNvPr>
            <p:cNvSpPr/>
            <p:nvPr/>
          </p:nvSpPr>
          <p:spPr>
            <a:xfrm>
              <a:off x="4418903" y="1704436"/>
              <a:ext cx="647185" cy="234238"/>
            </a:xfrm>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fill="none" extrusionOk="0">
                  <a:moveTo>
                    <a:pt x="647186" y="117119"/>
                  </a:moveTo>
                  <a:cubicBezTo>
                    <a:pt x="643203" y="177914"/>
                    <a:pt x="488528" y="244371"/>
                    <a:pt x="323593" y="234239"/>
                  </a:cubicBezTo>
                  <a:cubicBezTo>
                    <a:pt x="135435" y="232680"/>
                    <a:pt x="13693" y="179774"/>
                    <a:pt x="0" y="117119"/>
                  </a:cubicBezTo>
                  <a:cubicBezTo>
                    <a:pt x="21042" y="34513"/>
                    <a:pt x="109987" y="24038"/>
                    <a:pt x="323593" y="0"/>
                  </a:cubicBezTo>
                  <a:cubicBezTo>
                    <a:pt x="491016" y="-15686"/>
                    <a:pt x="648215" y="49457"/>
                    <a:pt x="647186" y="117119"/>
                  </a:cubicBezTo>
                </a:path>
                <a:path w="647185" h="234238" stroke="0" extrusionOk="0">
                  <a:moveTo>
                    <a:pt x="647186" y="117119"/>
                  </a:moveTo>
                  <a:cubicBezTo>
                    <a:pt x="646994" y="191786"/>
                    <a:pt x="486183" y="202534"/>
                    <a:pt x="323593" y="234239"/>
                  </a:cubicBezTo>
                  <a:cubicBezTo>
                    <a:pt x="144292" y="230405"/>
                    <a:pt x="14978" y="177512"/>
                    <a:pt x="0" y="117119"/>
                  </a:cubicBezTo>
                  <a:cubicBezTo>
                    <a:pt x="9400" y="43021"/>
                    <a:pt x="158026" y="16141"/>
                    <a:pt x="323593" y="0"/>
                  </a:cubicBezTo>
                  <a:cubicBezTo>
                    <a:pt x="509183" y="2149"/>
                    <a:pt x="632766" y="59748"/>
                    <a:pt x="647186" y="117119"/>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100" name="Forme libre : forme 99">
              <a:extLst>
                <a:ext uri="{FF2B5EF4-FFF2-40B4-BE49-F238E27FC236}">
                  <a16:creationId xmlns:a16="http://schemas.microsoft.com/office/drawing/2014/main" id="{4FF115A4-68A0-0536-77EB-2BE9F3A53C9A}"/>
                </a:ext>
              </a:extLst>
            </p:cNvPr>
            <p:cNvSpPr/>
            <p:nvPr/>
          </p:nvSpPr>
          <p:spPr>
            <a:xfrm>
              <a:off x="4494122" y="1737754"/>
              <a:ext cx="496747" cy="148923"/>
            </a:xfrm>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fill="none" extrusionOk="0">
                  <a:moveTo>
                    <a:pt x="496748" y="74209"/>
                  </a:moveTo>
                  <a:cubicBezTo>
                    <a:pt x="473774" y="107494"/>
                    <a:pt x="380658" y="139155"/>
                    <a:pt x="248374" y="148923"/>
                  </a:cubicBezTo>
                  <a:cubicBezTo>
                    <a:pt x="114262" y="145040"/>
                    <a:pt x="-5775" y="112802"/>
                    <a:pt x="0" y="74209"/>
                  </a:cubicBezTo>
                  <a:cubicBezTo>
                    <a:pt x="-12744" y="43721"/>
                    <a:pt x="102625" y="-4387"/>
                    <a:pt x="248374" y="0"/>
                  </a:cubicBezTo>
                  <a:cubicBezTo>
                    <a:pt x="391852" y="-2699"/>
                    <a:pt x="487394" y="27104"/>
                    <a:pt x="496748" y="74209"/>
                  </a:cubicBezTo>
                </a:path>
                <a:path w="496747" h="148923" stroke="0" extrusionOk="0">
                  <a:moveTo>
                    <a:pt x="496748" y="74209"/>
                  </a:moveTo>
                  <a:cubicBezTo>
                    <a:pt x="508720" y="145968"/>
                    <a:pt x="408478" y="168758"/>
                    <a:pt x="248374" y="148923"/>
                  </a:cubicBezTo>
                  <a:cubicBezTo>
                    <a:pt x="115055" y="152901"/>
                    <a:pt x="-1181" y="120395"/>
                    <a:pt x="0" y="74209"/>
                  </a:cubicBezTo>
                  <a:cubicBezTo>
                    <a:pt x="-12662" y="60065"/>
                    <a:pt x="135331" y="12290"/>
                    <a:pt x="248374" y="0"/>
                  </a:cubicBezTo>
                  <a:cubicBezTo>
                    <a:pt x="380365" y="2337"/>
                    <a:pt x="503988" y="25547"/>
                    <a:pt x="496748" y="74209"/>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1" name="Forme libre : forme 100">
              <a:extLst>
                <a:ext uri="{FF2B5EF4-FFF2-40B4-BE49-F238E27FC236}">
                  <a16:creationId xmlns:a16="http://schemas.microsoft.com/office/drawing/2014/main" id="{2E0C016A-6419-45D0-692F-802E3055EADF}"/>
                </a:ext>
              </a:extLst>
            </p:cNvPr>
            <p:cNvSpPr/>
            <p:nvPr/>
          </p:nvSpPr>
          <p:spPr>
            <a:xfrm>
              <a:off x="4546119" y="1830352"/>
              <a:ext cx="392753" cy="56675"/>
            </a:xfrm>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fill="none" extrusionOk="0">
                  <a:moveTo>
                    <a:pt x="196377" y="290"/>
                  </a:moveTo>
                  <a:cubicBezTo>
                    <a:pt x="131184" y="-7706"/>
                    <a:pt x="48818" y="17838"/>
                    <a:pt x="0" y="29065"/>
                  </a:cubicBezTo>
                  <a:cubicBezTo>
                    <a:pt x="64868" y="49896"/>
                    <a:pt x="142522" y="68493"/>
                    <a:pt x="196377" y="56326"/>
                  </a:cubicBezTo>
                  <a:cubicBezTo>
                    <a:pt x="270229" y="68907"/>
                    <a:pt x="323370" y="51686"/>
                    <a:pt x="392754" y="27046"/>
                  </a:cubicBezTo>
                  <a:cubicBezTo>
                    <a:pt x="332665" y="8294"/>
                    <a:pt x="268235" y="1301"/>
                    <a:pt x="196377" y="290"/>
                  </a:cubicBezTo>
                  <a:close/>
                </a:path>
                <a:path w="392753" h="56675" stroke="0" extrusionOk="0">
                  <a:moveTo>
                    <a:pt x="196377" y="290"/>
                  </a:moveTo>
                  <a:cubicBezTo>
                    <a:pt x="135421" y="-7844"/>
                    <a:pt x="52016" y="-2124"/>
                    <a:pt x="0" y="29065"/>
                  </a:cubicBezTo>
                  <a:cubicBezTo>
                    <a:pt x="52176" y="51324"/>
                    <a:pt x="134154" y="49995"/>
                    <a:pt x="196377" y="56326"/>
                  </a:cubicBezTo>
                  <a:cubicBezTo>
                    <a:pt x="272941" y="62357"/>
                    <a:pt x="338408" y="39910"/>
                    <a:pt x="392754" y="27046"/>
                  </a:cubicBezTo>
                  <a:cubicBezTo>
                    <a:pt x="315905" y="-2164"/>
                    <a:pt x="259816" y="-17311"/>
                    <a:pt x="196377" y="290"/>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02" name="Forme libre : forme 101">
              <a:extLst>
                <a:ext uri="{FF2B5EF4-FFF2-40B4-BE49-F238E27FC236}">
                  <a16:creationId xmlns:a16="http://schemas.microsoft.com/office/drawing/2014/main" id="{7EF6C5D7-317B-F8B7-CC63-439D5A4CED51}"/>
                </a:ext>
              </a:extLst>
            </p:cNvPr>
            <p:cNvSpPr/>
            <p:nvPr/>
          </p:nvSpPr>
          <p:spPr>
            <a:xfrm>
              <a:off x="4499647" y="2080413"/>
              <a:ext cx="518483" cy="264140"/>
            </a:xfrm>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439731 w 518483"/>
                <a:gd name="connsiteY6" fmla="*/ 174282 h 264140"/>
                <a:gd name="connsiteX7" fmla="*/ 79286 w 518483"/>
                <a:gd name="connsiteY7" fmla="*/ 89976 h 264140"/>
                <a:gd name="connsiteX8" fmla="*/ 53540 w 518483"/>
                <a:gd name="connsiteY8" fmla="*/ 74326 h 264140"/>
                <a:gd name="connsiteX9" fmla="*/ 47482 w 518483"/>
                <a:gd name="connsiteY9" fmla="*/ 58172 h 264140"/>
                <a:gd name="connsiteX10" fmla="*/ 55054 w 518483"/>
                <a:gd name="connsiteY10" fmla="*/ 43027 h 264140"/>
                <a:gd name="connsiteX11" fmla="*/ 76257 w 518483"/>
                <a:gd name="connsiteY11" fmla="*/ 36969 h 264140"/>
                <a:gd name="connsiteX12" fmla="*/ 126739 w 518483"/>
                <a:gd name="connsiteY12" fmla="*/ 51609 h 264140"/>
                <a:gd name="connsiteX13" fmla="*/ 126739 w 518483"/>
                <a:gd name="connsiteY13" fmla="*/ 8194 h 264140"/>
                <a:gd name="connsiteX14" fmla="*/ 76257 w 518483"/>
                <a:gd name="connsiteY14" fmla="*/ 117 h 264140"/>
                <a:gd name="connsiteX15" fmla="*/ 21231 w 518483"/>
                <a:gd name="connsiteY15" fmla="*/ 17281 h 264140"/>
                <a:gd name="connsiteX16" fmla="*/ 28 w 518483"/>
                <a:gd name="connsiteY16" fmla="*/ 62211 h 264140"/>
                <a:gd name="connsiteX17" fmla="*/ 50511 w 518483"/>
                <a:gd name="connsiteY17" fmla="*/ 123295 h 264140"/>
                <a:gd name="connsiteX18" fmla="*/ 81810 w 518483"/>
                <a:gd name="connsiteY18" fmla="*/ 141468 h 264140"/>
                <a:gd name="connsiteX19" fmla="*/ 89382 w 518483"/>
                <a:gd name="connsiteY19" fmla="*/ 157623 h 264140"/>
                <a:gd name="connsiteX20" fmla="*/ 81305 w 518483"/>
                <a:gd name="connsiteY20" fmla="*/ 173272 h 264140"/>
                <a:gd name="connsiteX21" fmla="*/ 58588 w 518483"/>
                <a:gd name="connsiteY21" fmla="*/ 178825 h 264140"/>
                <a:gd name="connsiteX22" fmla="*/ 3562 w 518483"/>
                <a:gd name="connsiteY22" fmla="*/ 157623 h 264140"/>
                <a:gd name="connsiteX23" fmla="*/ 3562 w 518483"/>
                <a:gd name="connsiteY23" fmla="*/ 204571 h 264140"/>
                <a:gd name="connsiteX24" fmla="*/ 57578 w 518483"/>
                <a:gd name="connsiteY24" fmla="*/ 216687 h 264140"/>
                <a:gd name="connsiteX25" fmla="*/ 117148 w 518483"/>
                <a:gd name="connsiteY25" fmla="*/ 200028 h 264140"/>
                <a:gd name="connsiteX26" fmla="*/ 133807 w 518483"/>
                <a:gd name="connsiteY26" fmla="*/ 154089 h 264140"/>
                <a:gd name="connsiteX27" fmla="*/ 121186 w 518483"/>
                <a:gd name="connsiteY27" fmla="*/ 118751 h 264140"/>
                <a:gd name="connsiteX28" fmla="*/ 79286 w 518483"/>
                <a:gd name="connsiteY28" fmla="*/ 89976 h 264140"/>
                <a:gd name="connsiteX29" fmla="*/ 343814 w 518483"/>
                <a:gd name="connsiteY29" fmla="*/ 170243 h 264140"/>
                <a:gd name="connsiteX30" fmla="*/ 360473 w 518483"/>
                <a:gd name="connsiteY30" fmla="*/ 106635 h 264140"/>
                <a:gd name="connsiteX31" fmla="*/ 343814 w 518483"/>
                <a:gd name="connsiteY31" fmla="*/ 53124 h 264140"/>
                <a:gd name="connsiteX32" fmla="*/ 308476 w 518483"/>
                <a:gd name="connsiteY32" fmla="*/ 15262 h 264140"/>
                <a:gd name="connsiteX33" fmla="*/ 257994 w 518483"/>
                <a:gd name="connsiteY33" fmla="*/ 2136 h 264140"/>
                <a:gd name="connsiteX34" fmla="*/ 203473 w 518483"/>
                <a:gd name="connsiteY34" fmla="*/ 15767 h 264140"/>
                <a:gd name="connsiteX35" fmla="*/ 166620 w 518483"/>
                <a:gd name="connsiteY35" fmla="*/ 53124 h 264140"/>
                <a:gd name="connsiteX36" fmla="*/ 153495 w 518483"/>
                <a:gd name="connsiteY36" fmla="*/ 110674 h 264140"/>
                <a:gd name="connsiteX37" fmla="*/ 165611 w 518483"/>
                <a:gd name="connsiteY37" fmla="*/ 161156 h 264140"/>
                <a:gd name="connsiteX38" fmla="*/ 200444 w 518483"/>
                <a:gd name="connsiteY38" fmla="*/ 198513 h 264140"/>
                <a:gd name="connsiteX39" fmla="*/ 250926 w 518483"/>
                <a:gd name="connsiteY39" fmla="*/ 213658 h 264140"/>
                <a:gd name="connsiteX40" fmla="*/ 294341 w 518483"/>
                <a:gd name="connsiteY40" fmla="*/ 264141 h 264140"/>
                <a:gd name="connsiteX41" fmla="*/ 355425 w 518483"/>
                <a:gd name="connsiteY41" fmla="*/ 264141 h 264140"/>
                <a:gd name="connsiteX42" fmla="*/ 293332 w 518483"/>
                <a:gd name="connsiteY42" fmla="*/ 208610 h 264140"/>
                <a:gd name="connsiteX43" fmla="*/ 343814 w 518483"/>
                <a:gd name="connsiteY43" fmla="*/ 170243 h 264140"/>
                <a:gd name="connsiteX44" fmla="*/ 293332 w 518483"/>
                <a:gd name="connsiteY44" fmla="*/ 157623 h 264140"/>
                <a:gd name="connsiteX45" fmla="*/ 254965 w 518483"/>
                <a:gd name="connsiteY45" fmla="*/ 175291 h 264140"/>
                <a:gd name="connsiteX46" fmla="*/ 216598 w 518483"/>
                <a:gd name="connsiteY46" fmla="*/ 157118 h 264140"/>
                <a:gd name="connsiteX47" fmla="*/ 201958 w 518483"/>
                <a:gd name="connsiteY47" fmla="*/ 106635 h 264140"/>
                <a:gd name="connsiteX48" fmla="*/ 216598 w 518483"/>
                <a:gd name="connsiteY48" fmla="*/ 56153 h 264140"/>
                <a:gd name="connsiteX49" fmla="*/ 255974 w 518483"/>
                <a:gd name="connsiteY49" fmla="*/ 37474 h 264140"/>
                <a:gd name="connsiteX50" fmla="*/ 293836 w 518483"/>
                <a:gd name="connsiteY50" fmla="*/ 56153 h 264140"/>
                <a:gd name="connsiteX51" fmla="*/ 307467 w 518483"/>
                <a:gd name="connsiteY51" fmla="*/ 106635 h 264140"/>
                <a:gd name="connsiteX52" fmla="*/ 293332 w 518483"/>
                <a:gd name="connsiteY52"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8483" h="264140" fill="none" extrusionOk="0">
                  <a:moveTo>
                    <a:pt x="439731" y="174282"/>
                  </a:moveTo>
                  <a:cubicBezTo>
                    <a:pt x="430457" y="90496"/>
                    <a:pt x="455839" y="65758"/>
                    <a:pt x="439731" y="2641"/>
                  </a:cubicBezTo>
                  <a:cubicBezTo>
                    <a:pt x="427306" y="6100"/>
                    <a:pt x="410328" y="2051"/>
                    <a:pt x="394297" y="2641"/>
                  </a:cubicBezTo>
                  <a:cubicBezTo>
                    <a:pt x="403386" y="84607"/>
                    <a:pt x="375693" y="161063"/>
                    <a:pt x="394297" y="211134"/>
                  </a:cubicBezTo>
                  <a:cubicBezTo>
                    <a:pt x="445213" y="208707"/>
                    <a:pt x="483039" y="225366"/>
                    <a:pt x="518483" y="211134"/>
                  </a:cubicBezTo>
                  <a:cubicBezTo>
                    <a:pt x="515575" y="203104"/>
                    <a:pt x="519990" y="185308"/>
                    <a:pt x="518483" y="174282"/>
                  </a:cubicBezTo>
                  <a:cubicBezTo>
                    <a:pt x="491834" y="179868"/>
                    <a:pt x="467926" y="164882"/>
                    <a:pt x="439731" y="174282"/>
                  </a:cubicBezTo>
                  <a:close/>
                  <a:moveTo>
                    <a:pt x="79286" y="89976"/>
                  </a:moveTo>
                  <a:cubicBezTo>
                    <a:pt x="68771" y="87216"/>
                    <a:pt x="61667" y="80453"/>
                    <a:pt x="53540" y="74326"/>
                  </a:cubicBezTo>
                  <a:cubicBezTo>
                    <a:pt x="49569" y="69997"/>
                    <a:pt x="47954" y="63598"/>
                    <a:pt x="47482" y="58172"/>
                  </a:cubicBezTo>
                  <a:cubicBezTo>
                    <a:pt x="47178" y="52712"/>
                    <a:pt x="49183" y="45765"/>
                    <a:pt x="55054" y="43027"/>
                  </a:cubicBezTo>
                  <a:cubicBezTo>
                    <a:pt x="59280" y="38535"/>
                    <a:pt x="70081" y="36413"/>
                    <a:pt x="76257" y="36969"/>
                  </a:cubicBezTo>
                  <a:cubicBezTo>
                    <a:pt x="96622" y="34887"/>
                    <a:pt x="110866" y="38535"/>
                    <a:pt x="126739" y="51609"/>
                  </a:cubicBezTo>
                  <a:cubicBezTo>
                    <a:pt x="123886" y="35795"/>
                    <a:pt x="131047" y="19682"/>
                    <a:pt x="126739" y="8194"/>
                  </a:cubicBezTo>
                  <a:cubicBezTo>
                    <a:pt x="112883" y="2203"/>
                    <a:pt x="89739" y="2375"/>
                    <a:pt x="76257" y="117"/>
                  </a:cubicBezTo>
                  <a:cubicBezTo>
                    <a:pt x="53155" y="-1721"/>
                    <a:pt x="39723" y="3841"/>
                    <a:pt x="21231" y="17281"/>
                  </a:cubicBezTo>
                  <a:cubicBezTo>
                    <a:pt x="8453" y="29072"/>
                    <a:pt x="1532" y="45360"/>
                    <a:pt x="28" y="62211"/>
                  </a:cubicBezTo>
                  <a:cubicBezTo>
                    <a:pt x="3466" y="89125"/>
                    <a:pt x="21501" y="112677"/>
                    <a:pt x="50511" y="123295"/>
                  </a:cubicBezTo>
                  <a:cubicBezTo>
                    <a:pt x="58382" y="127780"/>
                    <a:pt x="74181" y="136548"/>
                    <a:pt x="81810" y="141468"/>
                  </a:cubicBezTo>
                  <a:cubicBezTo>
                    <a:pt x="87151" y="145431"/>
                    <a:pt x="87526" y="151315"/>
                    <a:pt x="89382" y="157623"/>
                  </a:cubicBezTo>
                  <a:cubicBezTo>
                    <a:pt x="89593" y="164276"/>
                    <a:pt x="86329" y="169952"/>
                    <a:pt x="81305" y="173272"/>
                  </a:cubicBezTo>
                  <a:cubicBezTo>
                    <a:pt x="73170" y="178332"/>
                    <a:pt x="65915" y="178718"/>
                    <a:pt x="58588" y="178825"/>
                  </a:cubicBezTo>
                  <a:cubicBezTo>
                    <a:pt x="32863" y="176425"/>
                    <a:pt x="19116" y="172129"/>
                    <a:pt x="3562" y="157623"/>
                  </a:cubicBezTo>
                  <a:cubicBezTo>
                    <a:pt x="7657" y="168008"/>
                    <a:pt x="-1260" y="188861"/>
                    <a:pt x="3562" y="204571"/>
                  </a:cubicBezTo>
                  <a:cubicBezTo>
                    <a:pt x="19899" y="213920"/>
                    <a:pt x="38885" y="216474"/>
                    <a:pt x="57578" y="216687"/>
                  </a:cubicBezTo>
                  <a:cubicBezTo>
                    <a:pt x="75845" y="219996"/>
                    <a:pt x="101108" y="209972"/>
                    <a:pt x="117148" y="200028"/>
                  </a:cubicBezTo>
                  <a:cubicBezTo>
                    <a:pt x="126451" y="188940"/>
                    <a:pt x="140017" y="169331"/>
                    <a:pt x="133807" y="154089"/>
                  </a:cubicBezTo>
                  <a:cubicBezTo>
                    <a:pt x="135269" y="141536"/>
                    <a:pt x="129333" y="127900"/>
                    <a:pt x="121186" y="118751"/>
                  </a:cubicBezTo>
                  <a:cubicBezTo>
                    <a:pt x="108608" y="106102"/>
                    <a:pt x="94617" y="97609"/>
                    <a:pt x="79286" y="89976"/>
                  </a:cubicBezTo>
                  <a:close/>
                  <a:moveTo>
                    <a:pt x="343814" y="170243"/>
                  </a:moveTo>
                  <a:cubicBezTo>
                    <a:pt x="355509" y="152952"/>
                    <a:pt x="360271" y="127956"/>
                    <a:pt x="360473" y="106635"/>
                  </a:cubicBezTo>
                  <a:cubicBezTo>
                    <a:pt x="360050" y="90007"/>
                    <a:pt x="353396" y="68326"/>
                    <a:pt x="343814" y="53124"/>
                  </a:cubicBezTo>
                  <a:cubicBezTo>
                    <a:pt x="335046" y="39677"/>
                    <a:pt x="322747" y="23602"/>
                    <a:pt x="308476" y="15262"/>
                  </a:cubicBezTo>
                  <a:cubicBezTo>
                    <a:pt x="297203" y="3843"/>
                    <a:pt x="274763" y="-1614"/>
                    <a:pt x="257994" y="2136"/>
                  </a:cubicBezTo>
                  <a:cubicBezTo>
                    <a:pt x="240149" y="725"/>
                    <a:pt x="222747" y="2939"/>
                    <a:pt x="203473" y="15767"/>
                  </a:cubicBezTo>
                  <a:cubicBezTo>
                    <a:pt x="189915" y="28228"/>
                    <a:pt x="174712" y="39391"/>
                    <a:pt x="166620" y="53124"/>
                  </a:cubicBezTo>
                  <a:cubicBezTo>
                    <a:pt x="155337" y="66273"/>
                    <a:pt x="149735" y="90789"/>
                    <a:pt x="153495" y="110674"/>
                  </a:cubicBezTo>
                  <a:cubicBezTo>
                    <a:pt x="152001" y="125240"/>
                    <a:pt x="158106" y="144998"/>
                    <a:pt x="165611" y="161156"/>
                  </a:cubicBezTo>
                  <a:cubicBezTo>
                    <a:pt x="172392" y="174136"/>
                    <a:pt x="187745" y="186799"/>
                    <a:pt x="200444" y="198513"/>
                  </a:cubicBezTo>
                  <a:cubicBezTo>
                    <a:pt x="218261" y="210114"/>
                    <a:pt x="234271" y="214126"/>
                    <a:pt x="250926" y="213658"/>
                  </a:cubicBezTo>
                  <a:cubicBezTo>
                    <a:pt x="271470" y="235736"/>
                    <a:pt x="282083" y="256463"/>
                    <a:pt x="294341" y="264141"/>
                  </a:cubicBezTo>
                  <a:cubicBezTo>
                    <a:pt x="313140" y="263396"/>
                    <a:pt x="333970" y="267245"/>
                    <a:pt x="355425" y="264141"/>
                  </a:cubicBezTo>
                  <a:cubicBezTo>
                    <a:pt x="325672" y="244773"/>
                    <a:pt x="318214" y="221691"/>
                    <a:pt x="293332" y="208610"/>
                  </a:cubicBezTo>
                  <a:cubicBezTo>
                    <a:pt x="314429" y="203840"/>
                    <a:pt x="332679" y="189815"/>
                    <a:pt x="343814" y="170243"/>
                  </a:cubicBezTo>
                  <a:close/>
                  <a:moveTo>
                    <a:pt x="293332" y="157623"/>
                  </a:moveTo>
                  <a:cubicBezTo>
                    <a:pt x="282125" y="166911"/>
                    <a:pt x="266407" y="176542"/>
                    <a:pt x="254965" y="175291"/>
                  </a:cubicBezTo>
                  <a:cubicBezTo>
                    <a:pt x="239374" y="175851"/>
                    <a:pt x="222289" y="170750"/>
                    <a:pt x="216598" y="157118"/>
                  </a:cubicBezTo>
                  <a:cubicBezTo>
                    <a:pt x="203667" y="141915"/>
                    <a:pt x="201431" y="129265"/>
                    <a:pt x="201958" y="106635"/>
                  </a:cubicBezTo>
                  <a:cubicBezTo>
                    <a:pt x="202427" y="90168"/>
                    <a:pt x="206852" y="75441"/>
                    <a:pt x="216598" y="56153"/>
                  </a:cubicBezTo>
                  <a:cubicBezTo>
                    <a:pt x="225576" y="42167"/>
                    <a:pt x="239574" y="41782"/>
                    <a:pt x="255974" y="37474"/>
                  </a:cubicBezTo>
                  <a:cubicBezTo>
                    <a:pt x="269846" y="34291"/>
                    <a:pt x="288856" y="45960"/>
                    <a:pt x="293836" y="56153"/>
                  </a:cubicBezTo>
                  <a:cubicBezTo>
                    <a:pt x="303428" y="71774"/>
                    <a:pt x="309232" y="89009"/>
                    <a:pt x="307467" y="106635"/>
                  </a:cubicBezTo>
                  <a:cubicBezTo>
                    <a:pt x="314256" y="125574"/>
                    <a:pt x="304451" y="144062"/>
                    <a:pt x="293332" y="157623"/>
                  </a:cubicBezTo>
                  <a:close/>
                </a:path>
                <a:path w="518483" h="264140" stroke="0" extrusionOk="0">
                  <a:moveTo>
                    <a:pt x="439731" y="174282"/>
                  </a:moveTo>
                  <a:cubicBezTo>
                    <a:pt x="422399" y="95012"/>
                    <a:pt x="456489" y="62077"/>
                    <a:pt x="439731" y="2641"/>
                  </a:cubicBezTo>
                  <a:cubicBezTo>
                    <a:pt x="418817" y="6612"/>
                    <a:pt x="413685" y="-2291"/>
                    <a:pt x="394297" y="2641"/>
                  </a:cubicBezTo>
                  <a:cubicBezTo>
                    <a:pt x="408936" y="82249"/>
                    <a:pt x="389521" y="123546"/>
                    <a:pt x="394297" y="211134"/>
                  </a:cubicBezTo>
                  <a:cubicBezTo>
                    <a:pt x="449000" y="201965"/>
                    <a:pt x="465328" y="222666"/>
                    <a:pt x="518483" y="211134"/>
                  </a:cubicBezTo>
                  <a:cubicBezTo>
                    <a:pt x="516708" y="199004"/>
                    <a:pt x="520112" y="182632"/>
                    <a:pt x="518483" y="174282"/>
                  </a:cubicBezTo>
                  <a:cubicBezTo>
                    <a:pt x="480245" y="176169"/>
                    <a:pt x="459411" y="167277"/>
                    <a:pt x="439731" y="174282"/>
                  </a:cubicBezTo>
                  <a:close/>
                  <a:moveTo>
                    <a:pt x="79286" y="89976"/>
                  </a:moveTo>
                  <a:cubicBezTo>
                    <a:pt x="70257" y="84959"/>
                    <a:pt x="61278" y="83093"/>
                    <a:pt x="53540" y="74326"/>
                  </a:cubicBezTo>
                  <a:cubicBezTo>
                    <a:pt x="49477" y="69164"/>
                    <a:pt x="48307" y="62962"/>
                    <a:pt x="47482" y="58172"/>
                  </a:cubicBezTo>
                  <a:cubicBezTo>
                    <a:pt x="46623" y="50496"/>
                    <a:pt x="50878" y="45519"/>
                    <a:pt x="55054" y="43027"/>
                  </a:cubicBezTo>
                  <a:cubicBezTo>
                    <a:pt x="61404" y="38571"/>
                    <a:pt x="67896" y="37179"/>
                    <a:pt x="76257" y="36969"/>
                  </a:cubicBezTo>
                  <a:cubicBezTo>
                    <a:pt x="98117" y="36363"/>
                    <a:pt x="111815" y="42953"/>
                    <a:pt x="126739" y="51609"/>
                  </a:cubicBezTo>
                  <a:cubicBezTo>
                    <a:pt x="124160" y="40872"/>
                    <a:pt x="130825" y="16968"/>
                    <a:pt x="126739" y="8194"/>
                  </a:cubicBezTo>
                  <a:cubicBezTo>
                    <a:pt x="108505" y="3989"/>
                    <a:pt x="94212" y="-1499"/>
                    <a:pt x="76257" y="117"/>
                  </a:cubicBezTo>
                  <a:cubicBezTo>
                    <a:pt x="57787" y="4234"/>
                    <a:pt x="38155" y="5889"/>
                    <a:pt x="21231" y="17281"/>
                  </a:cubicBezTo>
                  <a:cubicBezTo>
                    <a:pt x="6756" y="30780"/>
                    <a:pt x="1366" y="47991"/>
                    <a:pt x="28" y="62211"/>
                  </a:cubicBezTo>
                  <a:cubicBezTo>
                    <a:pt x="-4763" y="89477"/>
                    <a:pt x="10735" y="104188"/>
                    <a:pt x="50511" y="123295"/>
                  </a:cubicBezTo>
                  <a:cubicBezTo>
                    <a:pt x="60534" y="128250"/>
                    <a:pt x="72514" y="134108"/>
                    <a:pt x="81810" y="141468"/>
                  </a:cubicBezTo>
                  <a:cubicBezTo>
                    <a:pt x="84946" y="146227"/>
                    <a:pt x="88284" y="151874"/>
                    <a:pt x="89382" y="157623"/>
                  </a:cubicBezTo>
                  <a:cubicBezTo>
                    <a:pt x="90466" y="164512"/>
                    <a:pt x="86333" y="169230"/>
                    <a:pt x="81305" y="173272"/>
                  </a:cubicBezTo>
                  <a:cubicBezTo>
                    <a:pt x="74432" y="176578"/>
                    <a:pt x="65188" y="180033"/>
                    <a:pt x="58588" y="178825"/>
                  </a:cubicBezTo>
                  <a:cubicBezTo>
                    <a:pt x="38153" y="180273"/>
                    <a:pt x="16565" y="175536"/>
                    <a:pt x="3562" y="157623"/>
                  </a:cubicBezTo>
                  <a:cubicBezTo>
                    <a:pt x="5570" y="173967"/>
                    <a:pt x="3556" y="184392"/>
                    <a:pt x="3562" y="204571"/>
                  </a:cubicBezTo>
                  <a:cubicBezTo>
                    <a:pt x="17357" y="211675"/>
                    <a:pt x="41401" y="215383"/>
                    <a:pt x="57578" y="216687"/>
                  </a:cubicBezTo>
                  <a:cubicBezTo>
                    <a:pt x="78701" y="217202"/>
                    <a:pt x="97941" y="213952"/>
                    <a:pt x="117148" y="200028"/>
                  </a:cubicBezTo>
                  <a:cubicBezTo>
                    <a:pt x="129707" y="190838"/>
                    <a:pt x="134318" y="168353"/>
                    <a:pt x="133807" y="154089"/>
                  </a:cubicBezTo>
                  <a:cubicBezTo>
                    <a:pt x="132593" y="144002"/>
                    <a:pt x="128483" y="128529"/>
                    <a:pt x="121186" y="118751"/>
                  </a:cubicBezTo>
                  <a:cubicBezTo>
                    <a:pt x="112647" y="107104"/>
                    <a:pt x="97796" y="93791"/>
                    <a:pt x="79286" y="89976"/>
                  </a:cubicBezTo>
                  <a:close/>
                  <a:moveTo>
                    <a:pt x="343814" y="170243"/>
                  </a:moveTo>
                  <a:cubicBezTo>
                    <a:pt x="358243" y="151836"/>
                    <a:pt x="363607" y="129682"/>
                    <a:pt x="360473" y="106635"/>
                  </a:cubicBezTo>
                  <a:cubicBezTo>
                    <a:pt x="362012" y="85134"/>
                    <a:pt x="355162" y="69320"/>
                    <a:pt x="343814" y="53124"/>
                  </a:cubicBezTo>
                  <a:cubicBezTo>
                    <a:pt x="332918" y="34150"/>
                    <a:pt x="323669" y="23494"/>
                    <a:pt x="308476" y="15262"/>
                  </a:cubicBezTo>
                  <a:cubicBezTo>
                    <a:pt x="292067" y="7607"/>
                    <a:pt x="275596" y="-2604"/>
                    <a:pt x="257994" y="2136"/>
                  </a:cubicBezTo>
                  <a:cubicBezTo>
                    <a:pt x="234197" y="3675"/>
                    <a:pt x="219296" y="11837"/>
                    <a:pt x="203473" y="15767"/>
                  </a:cubicBezTo>
                  <a:cubicBezTo>
                    <a:pt x="187380" y="24345"/>
                    <a:pt x="173307" y="41309"/>
                    <a:pt x="166620" y="53124"/>
                  </a:cubicBezTo>
                  <a:cubicBezTo>
                    <a:pt x="158566" y="73032"/>
                    <a:pt x="158125" y="90436"/>
                    <a:pt x="153495" y="110674"/>
                  </a:cubicBezTo>
                  <a:cubicBezTo>
                    <a:pt x="154229" y="126821"/>
                    <a:pt x="157633" y="147158"/>
                    <a:pt x="165611" y="161156"/>
                  </a:cubicBezTo>
                  <a:cubicBezTo>
                    <a:pt x="170317" y="177274"/>
                    <a:pt x="183051" y="192479"/>
                    <a:pt x="200444" y="198513"/>
                  </a:cubicBezTo>
                  <a:cubicBezTo>
                    <a:pt x="214977" y="208118"/>
                    <a:pt x="233513" y="216124"/>
                    <a:pt x="250926" y="213658"/>
                  </a:cubicBezTo>
                  <a:cubicBezTo>
                    <a:pt x="264531" y="224823"/>
                    <a:pt x="278850" y="257055"/>
                    <a:pt x="294341" y="264141"/>
                  </a:cubicBezTo>
                  <a:cubicBezTo>
                    <a:pt x="308992" y="257091"/>
                    <a:pt x="338777" y="266644"/>
                    <a:pt x="355425" y="264141"/>
                  </a:cubicBezTo>
                  <a:cubicBezTo>
                    <a:pt x="333304" y="256927"/>
                    <a:pt x="321281" y="227892"/>
                    <a:pt x="293332" y="208610"/>
                  </a:cubicBezTo>
                  <a:cubicBezTo>
                    <a:pt x="309349" y="200713"/>
                    <a:pt x="335064" y="192395"/>
                    <a:pt x="343814" y="170243"/>
                  </a:cubicBezTo>
                  <a:close/>
                  <a:moveTo>
                    <a:pt x="293332" y="157623"/>
                  </a:moveTo>
                  <a:cubicBezTo>
                    <a:pt x="286118" y="167157"/>
                    <a:pt x="268755" y="175307"/>
                    <a:pt x="254965" y="175291"/>
                  </a:cubicBezTo>
                  <a:cubicBezTo>
                    <a:pt x="238155" y="174852"/>
                    <a:pt x="224960" y="164795"/>
                    <a:pt x="216598" y="157118"/>
                  </a:cubicBezTo>
                  <a:cubicBezTo>
                    <a:pt x="206406" y="141973"/>
                    <a:pt x="199726" y="127616"/>
                    <a:pt x="201958" y="106635"/>
                  </a:cubicBezTo>
                  <a:cubicBezTo>
                    <a:pt x="200155" y="83865"/>
                    <a:pt x="207046" y="67243"/>
                    <a:pt x="216598" y="56153"/>
                  </a:cubicBezTo>
                  <a:cubicBezTo>
                    <a:pt x="223212" y="41399"/>
                    <a:pt x="240350" y="36140"/>
                    <a:pt x="255974" y="37474"/>
                  </a:cubicBezTo>
                  <a:cubicBezTo>
                    <a:pt x="272517" y="37534"/>
                    <a:pt x="283599" y="41676"/>
                    <a:pt x="293836" y="56153"/>
                  </a:cubicBezTo>
                  <a:cubicBezTo>
                    <a:pt x="300903" y="70101"/>
                    <a:pt x="307940" y="91049"/>
                    <a:pt x="307467" y="106635"/>
                  </a:cubicBezTo>
                  <a:cubicBezTo>
                    <a:pt x="308809" y="129891"/>
                    <a:pt x="306077" y="144145"/>
                    <a:pt x="293332" y="157623"/>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grpSp>
        <p:nvGrpSpPr>
          <p:cNvPr id="103" name="Groupe 102">
            <a:extLst>
              <a:ext uri="{FF2B5EF4-FFF2-40B4-BE49-F238E27FC236}">
                <a16:creationId xmlns:a16="http://schemas.microsoft.com/office/drawing/2014/main" id="{FD3E9729-FCC4-A97E-FFDB-78807A82855B}"/>
              </a:ext>
            </a:extLst>
          </p:cNvPr>
          <p:cNvGrpSpPr/>
          <p:nvPr/>
        </p:nvGrpSpPr>
        <p:grpSpPr>
          <a:xfrm>
            <a:off x="9467021" y="457227"/>
            <a:ext cx="652252" cy="300470"/>
            <a:chOff x="3079046" y="3044283"/>
            <a:chExt cx="652252" cy="300470"/>
          </a:xfrm>
        </p:grpSpPr>
        <p:sp>
          <p:nvSpPr>
            <p:cNvPr id="104" name="Forme libre : forme 103">
              <a:extLst>
                <a:ext uri="{FF2B5EF4-FFF2-40B4-BE49-F238E27FC236}">
                  <a16:creationId xmlns:a16="http://schemas.microsoft.com/office/drawing/2014/main" id="{4EC0951E-CD6F-B1FA-FDF5-BCE39A663CD6}"/>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5" name="Forme libre : forme 104">
              <a:extLst>
                <a:ext uri="{FF2B5EF4-FFF2-40B4-BE49-F238E27FC236}">
                  <a16:creationId xmlns:a16="http://schemas.microsoft.com/office/drawing/2014/main" id="{D7F91D80-6CDE-BD74-D42B-5A4FEF302676}"/>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6" name="Forme libre : forme 105">
              <a:extLst>
                <a:ext uri="{FF2B5EF4-FFF2-40B4-BE49-F238E27FC236}">
                  <a16:creationId xmlns:a16="http://schemas.microsoft.com/office/drawing/2014/main" id="{9A16E50B-691D-BA2C-7962-0A25DA4A944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7" name="Forme libre : forme 106">
              <a:extLst>
                <a:ext uri="{FF2B5EF4-FFF2-40B4-BE49-F238E27FC236}">
                  <a16:creationId xmlns:a16="http://schemas.microsoft.com/office/drawing/2014/main" id="{F0143FD2-F12C-D665-0D19-EF6A26F82E1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8" name="Forme libre : forme 107">
              <a:extLst>
                <a:ext uri="{FF2B5EF4-FFF2-40B4-BE49-F238E27FC236}">
                  <a16:creationId xmlns:a16="http://schemas.microsoft.com/office/drawing/2014/main" id="{CE5DB274-1559-7B36-7684-0413DC230FEE}"/>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9" name="Forme libre : forme 108">
              <a:extLst>
                <a:ext uri="{FF2B5EF4-FFF2-40B4-BE49-F238E27FC236}">
                  <a16:creationId xmlns:a16="http://schemas.microsoft.com/office/drawing/2014/main" id="{61E908FF-3260-8796-D7CA-D94A4B23CF31}"/>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10" name="Forme libre : forme 109">
              <a:extLst>
                <a:ext uri="{FF2B5EF4-FFF2-40B4-BE49-F238E27FC236}">
                  <a16:creationId xmlns:a16="http://schemas.microsoft.com/office/drawing/2014/main" id="{1AD8C699-330B-7252-D851-B6D5FF52F4C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122" name="Groupe 121">
            <a:extLst>
              <a:ext uri="{FF2B5EF4-FFF2-40B4-BE49-F238E27FC236}">
                <a16:creationId xmlns:a16="http://schemas.microsoft.com/office/drawing/2014/main" id="{29C70271-DA25-4169-B083-ED3EF2E1FCCB}"/>
              </a:ext>
            </a:extLst>
          </p:cNvPr>
          <p:cNvGrpSpPr/>
          <p:nvPr/>
        </p:nvGrpSpPr>
        <p:grpSpPr>
          <a:xfrm>
            <a:off x="9594211" y="1398710"/>
            <a:ext cx="370067" cy="363695"/>
            <a:chOff x="8191815" y="1841226"/>
            <a:chExt cx="741240" cy="687881"/>
          </a:xfrm>
        </p:grpSpPr>
        <p:sp>
          <p:nvSpPr>
            <p:cNvPr id="123" name="Forme libre : forme 122">
              <a:extLst>
                <a:ext uri="{FF2B5EF4-FFF2-40B4-BE49-F238E27FC236}">
                  <a16:creationId xmlns:a16="http://schemas.microsoft.com/office/drawing/2014/main" id="{4B6548B1-3A51-2187-80F2-44C5BE55FD77}"/>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24" name="Forme libre : forme 123">
              <a:extLst>
                <a:ext uri="{FF2B5EF4-FFF2-40B4-BE49-F238E27FC236}">
                  <a16:creationId xmlns:a16="http://schemas.microsoft.com/office/drawing/2014/main" id="{C4048266-7B58-59E6-5EE3-0E6D5CFADA2E}"/>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25" name="Forme libre : forme 124">
              <a:extLst>
                <a:ext uri="{FF2B5EF4-FFF2-40B4-BE49-F238E27FC236}">
                  <a16:creationId xmlns:a16="http://schemas.microsoft.com/office/drawing/2014/main" id="{B5B29EBD-E2CF-3A85-6746-C8E5C3AA0CE4}"/>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26" name="Forme libre : forme 125">
              <a:extLst>
                <a:ext uri="{FF2B5EF4-FFF2-40B4-BE49-F238E27FC236}">
                  <a16:creationId xmlns:a16="http://schemas.microsoft.com/office/drawing/2014/main" id="{55700532-BEF0-4D76-32C9-F217B93F094C}"/>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27" name="Forme libre : forme 126">
              <a:extLst>
                <a:ext uri="{FF2B5EF4-FFF2-40B4-BE49-F238E27FC236}">
                  <a16:creationId xmlns:a16="http://schemas.microsoft.com/office/drawing/2014/main" id="{A808E506-481D-4930-9AA3-A05A1BCDF82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28" name="Forme libre : forme 127">
              <a:extLst>
                <a:ext uri="{FF2B5EF4-FFF2-40B4-BE49-F238E27FC236}">
                  <a16:creationId xmlns:a16="http://schemas.microsoft.com/office/drawing/2014/main" id="{20968F43-63BC-1530-CDCB-D10E4A56F35E}"/>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29" name="Forme libre : forme 128">
              <a:extLst>
                <a:ext uri="{FF2B5EF4-FFF2-40B4-BE49-F238E27FC236}">
                  <a16:creationId xmlns:a16="http://schemas.microsoft.com/office/drawing/2014/main" id="{328B99F7-86C6-C59C-82D2-4F0F84E262D4}"/>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30" name="Forme libre : forme 129">
            <a:extLst>
              <a:ext uri="{FF2B5EF4-FFF2-40B4-BE49-F238E27FC236}">
                <a16:creationId xmlns:a16="http://schemas.microsoft.com/office/drawing/2014/main" id="{D4396FC1-AE41-54B4-17B0-43FD1FE1BC39}"/>
              </a:ext>
            </a:extLst>
          </p:cNvPr>
          <p:cNvSpPr/>
          <p:nvPr/>
        </p:nvSpPr>
        <p:spPr>
          <a:xfrm>
            <a:off x="10012063" y="1614745"/>
            <a:ext cx="671070" cy="211054"/>
          </a:xfrm>
          <a:custGeom>
            <a:avLst/>
            <a:gdLst>
              <a:gd name="connsiteX0" fmla="*/ 0 w 671070"/>
              <a:gd name="connsiteY0" fmla="*/ 2499 h 211054"/>
              <a:gd name="connsiteX1" fmla="*/ 431643 w 671070"/>
              <a:gd name="connsiteY1" fmla="*/ 29409 h 211054"/>
              <a:gd name="connsiteX2" fmla="*/ 671070 w 671070"/>
              <a:gd name="connsiteY2" fmla="*/ 211054 h 211054"/>
            </a:gdLst>
            <a:ahLst/>
            <a:cxnLst>
              <a:cxn ang="0">
                <a:pos x="connsiteX0" y="connsiteY0"/>
              </a:cxn>
              <a:cxn ang="0">
                <a:pos x="connsiteX1" y="connsiteY1"/>
              </a:cxn>
              <a:cxn ang="0">
                <a:pos x="connsiteX2" y="connsiteY2"/>
              </a:cxn>
            </a:cxnLst>
            <a:rect l="l" t="t" r="r" b="b"/>
            <a:pathLst>
              <a:path w="671070" h="211054" extrusionOk="0">
                <a:moveTo>
                  <a:pt x="0" y="2499"/>
                </a:moveTo>
                <a:cubicBezTo>
                  <a:pt x="167493" y="-5266"/>
                  <a:pt x="319580" y="2852"/>
                  <a:pt x="431643" y="29409"/>
                </a:cubicBezTo>
                <a:cubicBezTo>
                  <a:pt x="537516" y="63072"/>
                  <a:pt x="636017" y="185756"/>
                  <a:pt x="671070"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0" name="Forme libre : forme 139">
            <a:extLst>
              <a:ext uri="{FF2B5EF4-FFF2-40B4-BE49-F238E27FC236}">
                <a16:creationId xmlns:a16="http://schemas.microsoft.com/office/drawing/2014/main" id="{28EA1B2F-E9FC-833C-334D-0DF4AF04FCFE}"/>
              </a:ext>
            </a:extLst>
          </p:cNvPr>
          <p:cNvSpPr/>
          <p:nvPr/>
        </p:nvSpPr>
        <p:spPr>
          <a:xfrm rot="14415082">
            <a:off x="10116224" y="2548016"/>
            <a:ext cx="45719" cy="26562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2" name="ZoneTexte 141">
            <a:extLst>
              <a:ext uri="{FF2B5EF4-FFF2-40B4-BE49-F238E27FC236}">
                <a16:creationId xmlns:a16="http://schemas.microsoft.com/office/drawing/2014/main" id="{52BB7070-E04B-2614-C13A-2E62441C9DFE}"/>
              </a:ext>
            </a:extLst>
          </p:cNvPr>
          <p:cNvSpPr txBox="1"/>
          <p:nvPr/>
        </p:nvSpPr>
        <p:spPr>
          <a:xfrm>
            <a:off x="10520909" y="2040131"/>
            <a:ext cx="944677"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a:t>
            </a:r>
          </a:p>
        </p:txBody>
      </p:sp>
      <p:sp>
        <p:nvSpPr>
          <p:cNvPr id="147" name="Forme libre : forme 146">
            <a:extLst>
              <a:ext uri="{FF2B5EF4-FFF2-40B4-BE49-F238E27FC236}">
                <a16:creationId xmlns:a16="http://schemas.microsoft.com/office/drawing/2014/main" id="{B15783F4-E4FD-E6F6-EC1E-D77C96D48879}"/>
              </a:ext>
            </a:extLst>
          </p:cNvPr>
          <p:cNvSpPr/>
          <p:nvPr/>
        </p:nvSpPr>
        <p:spPr>
          <a:xfrm rot="10800000">
            <a:off x="7175499" y="3483974"/>
            <a:ext cx="4097449" cy="7870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8" name="ZoneTexte 147">
            <a:extLst>
              <a:ext uri="{FF2B5EF4-FFF2-40B4-BE49-F238E27FC236}">
                <a16:creationId xmlns:a16="http://schemas.microsoft.com/office/drawing/2014/main" id="{6435E7F2-4659-4123-D585-FB7E843D91D3}"/>
              </a:ext>
            </a:extLst>
          </p:cNvPr>
          <p:cNvSpPr txBox="1"/>
          <p:nvPr/>
        </p:nvSpPr>
        <p:spPr>
          <a:xfrm>
            <a:off x="7187568" y="3539171"/>
            <a:ext cx="4085380" cy="738664"/>
          </a:xfrm>
          <a:prstGeom prst="rect">
            <a:avLst/>
          </a:prstGeom>
          <a:noFill/>
        </p:spPr>
        <p:txBody>
          <a:bodyPr wrap="square">
            <a:spAutoFit/>
          </a:bodyPr>
          <a:lstStyle/>
          <a:p>
            <a:pPr rtl="0" fontAlgn="ctr">
              <a:spcBef>
                <a:spcPts val="0"/>
              </a:spcBef>
              <a:spcAft>
                <a:spcPts val="0"/>
              </a:spcAft>
            </a:pPr>
            <a:r>
              <a:rPr lang="en-US" sz="1400" b="1" spc="-100" dirty="0">
                <a:latin typeface="Cavolini" panose="03000502040302020204" pitchFamily="66" charset="0"/>
                <a:cs typeface="Cavolini" panose="03000502040302020204" pitchFamily="66" charset="0"/>
              </a:rPr>
              <a:t>The </a:t>
            </a:r>
            <a:r>
              <a:rPr lang="en-US" sz="1400" b="1" spc="-100" dirty="0" err="1">
                <a:latin typeface="Cavolini" panose="03000502040302020204" pitchFamily="66" charset="0"/>
                <a:cs typeface="Cavolini" panose="03000502040302020204" pitchFamily="66" charset="0"/>
              </a:rPr>
              <a:t>vnet</a:t>
            </a:r>
            <a:r>
              <a:rPr lang="en-US" sz="1400" b="1" spc="-100" dirty="0">
                <a:latin typeface="Cavolini" panose="03000502040302020204" pitchFamily="66" charset="0"/>
                <a:cs typeface="Cavolini" panose="03000502040302020204" pitchFamily="66" charset="0"/>
              </a:rPr>
              <a:t> integration feature of </a:t>
            </a:r>
            <a:r>
              <a:rPr lang="en-US" sz="1400" b="1" spc="-100" dirty="0" err="1">
                <a:latin typeface="Cavolini" panose="03000502040302020204" pitchFamily="66" charset="0"/>
                <a:cs typeface="Cavolini" panose="03000502040302020204" pitchFamily="66" charset="0"/>
              </a:rPr>
              <a:t>AppServicePlan</a:t>
            </a:r>
            <a:r>
              <a:rPr lang="en-US" sz="1400" b="1" spc="-100" dirty="0">
                <a:latin typeface="Cavolini" panose="03000502040302020204" pitchFamily="66" charset="0"/>
                <a:cs typeface="Cavolini" panose="03000502040302020204" pitchFamily="66" charset="0"/>
              </a:rPr>
              <a:t> (WebApp and </a:t>
            </a:r>
            <a:r>
              <a:rPr lang="en-US" sz="1400" b="1" spc="-100" dirty="0" err="1">
                <a:latin typeface="Cavolini" panose="03000502040302020204" pitchFamily="66" charset="0"/>
                <a:cs typeface="Cavolini" panose="03000502040302020204" pitchFamily="66" charset="0"/>
              </a:rPr>
              <a:t>FunctionApp</a:t>
            </a:r>
            <a:r>
              <a:rPr lang="en-US" sz="1400" b="1" spc="-100" dirty="0">
                <a:latin typeface="Cavolini" panose="03000502040302020204" pitchFamily="66" charset="0"/>
                <a:cs typeface="Cavolini" panose="03000502040302020204" pitchFamily="66" charset="0"/>
              </a:rPr>
              <a:t>) allows you to make calls to a private network...</a:t>
            </a:r>
            <a:endParaRPr lang="fr-FR" sz="1400" b="1" spc="-100" dirty="0">
              <a:latin typeface="Cavolini" panose="03000502040302020204" pitchFamily="66" charset="0"/>
              <a:cs typeface="Cavolini" panose="03000502040302020204" pitchFamily="66" charset="0"/>
            </a:endParaRPr>
          </a:p>
        </p:txBody>
      </p:sp>
      <p:sp>
        <p:nvSpPr>
          <p:cNvPr id="149" name="Rectangle : coins arrondis 148">
            <a:extLst>
              <a:ext uri="{FF2B5EF4-FFF2-40B4-BE49-F238E27FC236}">
                <a16:creationId xmlns:a16="http://schemas.microsoft.com/office/drawing/2014/main" id="{F2170300-F638-E592-AC8B-77BBA3F7268B}"/>
              </a:ext>
            </a:extLst>
          </p:cNvPr>
          <p:cNvSpPr/>
          <p:nvPr/>
        </p:nvSpPr>
        <p:spPr>
          <a:xfrm>
            <a:off x="10535704" y="1336111"/>
            <a:ext cx="952755" cy="1231422"/>
          </a:xfrm>
          <a:custGeom>
            <a:avLst/>
            <a:gdLst>
              <a:gd name="connsiteX0" fmla="*/ 0 w 952755"/>
              <a:gd name="connsiteY0" fmla="*/ 158796 h 1231422"/>
              <a:gd name="connsiteX1" fmla="*/ 158796 w 952755"/>
              <a:gd name="connsiteY1" fmla="*/ 0 h 1231422"/>
              <a:gd name="connsiteX2" fmla="*/ 489081 w 952755"/>
              <a:gd name="connsiteY2" fmla="*/ 0 h 1231422"/>
              <a:gd name="connsiteX3" fmla="*/ 793959 w 952755"/>
              <a:gd name="connsiteY3" fmla="*/ 0 h 1231422"/>
              <a:gd name="connsiteX4" fmla="*/ 952755 w 952755"/>
              <a:gd name="connsiteY4" fmla="*/ 158796 h 1231422"/>
              <a:gd name="connsiteX5" fmla="*/ 952755 w 952755"/>
              <a:gd name="connsiteY5" fmla="*/ 624849 h 1231422"/>
              <a:gd name="connsiteX6" fmla="*/ 952755 w 952755"/>
              <a:gd name="connsiteY6" fmla="*/ 1072626 h 1231422"/>
              <a:gd name="connsiteX7" fmla="*/ 793959 w 952755"/>
              <a:gd name="connsiteY7" fmla="*/ 1231422 h 1231422"/>
              <a:gd name="connsiteX8" fmla="*/ 470026 w 952755"/>
              <a:gd name="connsiteY8" fmla="*/ 1231422 h 1231422"/>
              <a:gd name="connsiteX9" fmla="*/ 158796 w 952755"/>
              <a:gd name="connsiteY9" fmla="*/ 1231422 h 1231422"/>
              <a:gd name="connsiteX10" fmla="*/ 0 w 952755"/>
              <a:gd name="connsiteY10" fmla="*/ 1072626 h 1231422"/>
              <a:gd name="connsiteX11" fmla="*/ 0 w 952755"/>
              <a:gd name="connsiteY11" fmla="*/ 624849 h 1231422"/>
              <a:gd name="connsiteX12" fmla="*/ 0 w 952755"/>
              <a:gd name="connsiteY12" fmla="*/ 158796 h 12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755" h="1231422" extrusionOk="0">
                <a:moveTo>
                  <a:pt x="0" y="158796"/>
                </a:moveTo>
                <a:cubicBezTo>
                  <a:pt x="10493" y="63988"/>
                  <a:pt x="68665" y="-11325"/>
                  <a:pt x="158796" y="0"/>
                </a:cubicBezTo>
                <a:cubicBezTo>
                  <a:pt x="285243" y="-35996"/>
                  <a:pt x="368220" y="31981"/>
                  <a:pt x="489081" y="0"/>
                </a:cubicBezTo>
                <a:cubicBezTo>
                  <a:pt x="609942" y="-31981"/>
                  <a:pt x="670568" y="23017"/>
                  <a:pt x="793959" y="0"/>
                </a:cubicBezTo>
                <a:cubicBezTo>
                  <a:pt x="883405" y="628"/>
                  <a:pt x="949809" y="82261"/>
                  <a:pt x="952755" y="158796"/>
                </a:cubicBezTo>
                <a:cubicBezTo>
                  <a:pt x="1005158" y="377937"/>
                  <a:pt x="903863" y="485188"/>
                  <a:pt x="952755" y="624849"/>
                </a:cubicBezTo>
                <a:cubicBezTo>
                  <a:pt x="1001647" y="764510"/>
                  <a:pt x="910687" y="924801"/>
                  <a:pt x="952755" y="1072626"/>
                </a:cubicBezTo>
                <a:cubicBezTo>
                  <a:pt x="949027" y="1158998"/>
                  <a:pt x="888298" y="1243140"/>
                  <a:pt x="793959" y="1231422"/>
                </a:cubicBezTo>
                <a:cubicBezTo>
                  <a:pt x="656529" y="1270214"/>
                  <a:pt x="628668" y="1198660"/>
                  <a:pt x="470026" y="1231422"/>
                </a:cubicBezTo>
                <a:cubicBezTo>
                  <a:pt x="311384" y="1264184"/>
                  <a:pt x="263790" y="1229690"/>
                  <a:pt x="158796" y="1231422"/>
                </a:cubicBezTo>
                <a:cubicBezTo>
                  <a:pt x="78068" y="1242610"/>
                  <a:pt x="20078" y="1158789"/>
                  <a:pt x="0" y="1072626"/>
                </a:cubicBezTo>
                <a:cubicBezTo>
                  <a:pt x="-41211" y="882542"/>
                  <a:pt x="50240" y="779808"/>
                  <a:pt x="0" y="624849"/>
                </a:cubicBezTo>
                <a:cubicBezTo>
                  <a:pt x="-50240" y="469890"/>
                  <a:pt x="44310" y="374311"/>
                  <a:pt x="0" y="158796"/>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ZoneTexte 149">
            <a:extLst>
              <a:ext uri="{FF2B5EF4-FFF2-40B4-BE49-F238E27FC236}">
                <a16:creationId xmlns:a16="http://schemas.microsoft.com/office/drawing/2014/main" id="{715E8053-53B2-A0B0-F90D-F9D859A43D7E}"/>
              </a:ext>
            </a:extLst>
          </p:cNvPr>
          <p:cNvSpPr txBox="1"/>
          <p:nvPr/>
        </p:nvSpPr>
        <p:spPr>
          <a:xfrm>
            <a:off x="8746131" y="2419219"/>
            <a:ext cx="1357415" cy="523220"/>
          </a:xfrm>
          <a:prstGeom prst="rect">
            <a:avLst/>
          </a:prstGeom>
          <a:noFill/>
        </p:spPr>
        <p:txBody>
          <a:bodyPr wrap="square">
            <a:spAutoFit/>
          </a:bodyPr>
          <a:lstStyle/>
          <a:p>
            <a:pPr algn="ctr"/>
            <a:r>
              <a:rPr lang="fr-FR" sz="1400" b="1" spc="-100" dirty="0" err="1">
                <a:latin typeface="Cavolini" panose="03000502040302020204" pitchFamily="66" charset="0"/>
                <a:cs typeface="Cavolini" panose="03000502040302020204" pitchFamily="66" charset="0"/>
              </a:rPr>
              <a:t>Blocked</a:t>
            </a:r>
            <a:r>
              <a:rPr lang="fr-FR" sz="1400" b="1" spc="-100" dirty="0">
                <a:latin typeface="Cavolini" panose="03000502040302020204" pitchFamily="66" charset="0"/>
                <a:cs typeface="Cavolini" panose="03000502040302020204" pitchFamily="66" charset="0"/>
              </a:rPr>
              <a:t> Robin </a:t>
            </a:r>
            <a:r>
              <a:rPr lang="fr-FR" sz="1400" b="1" spc="-100" dirty="0" err="1">
                <a:latin typeface="Cavolini" panose="03000502040302020204" pitchFamily="66" charset="0"/>
                <a:cs typeface="Cavolini" panose="03000502040302020204" pitchFamily="66" charset="0"/>
              </a:rPr>
              <a:t>number</a:t>
            </a:r>
            <a:endParaRPr lang="fr-FR" sz="1400" b="1" spc="-100" dirty="0">
              <a:latin typeface="Cavolini" panose="03000502040302020204" pitchFamily="66" charset="0"/>
              <a:cs typeface="Cavolini" panose="03000502040302020204" pitchFamily="66" charset="0"/>
            </a:endParaRPr>
          </a:p>
        </p:txBody>
      </p:sp>
      <p:grpSp>
        <p:nvGrpSpPr>
          <p:cNvPr id="151" name="Graphique 13">
            <a:extLst>
              <a:ext uri="{FF2B5EF4-FFF2-40B4-BE49-F238E27FC236}">
                <a16:creationId xmlns:a16="http://schemas.microsoft.com/office/drawing/2014/main" id="{3563510F-60BD-233D-33E5-285E8EE67869}"/>
              </a:ext>
            </a:extLst>
          </p:cNvPr>
          <p:cNvGrpSpPr/>
          <p:nvPr/>
        </p:nvGrpSpPr>
        <p:grpSpPr>
          <a:xfrm>
            <a:off x="10320059" y="2453995"/>
            <a:ext cx="413512" cy="227076"/>
            <a:chOff x="7834991" y="3290226"/>
            <a:chExt cx="413512" cy="227076"/>
          </a:xfrm>
        </p:grpSpPr>
        <p:sp>
          <p:nvSpPr>
            <p:cNvPr id="152" name="Forme libre : forme 151">
              <a:extLst>
                <a:ext uri="{FF2B5EF4-FFF2-40B4-BE49-F238E27FC236}">
                  <a16:creationId xmlns:a16="http://schemas.microsoft.com/office/drawing/2014/main" id="{60EEF291-04F1-83DA-2F8B-3CDCB5C121C8}"/>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153" name="Forme libre : forme 152">
              <a:extLst>
                <a:ext uri="{FF2B5EF4-FFF2-40B4-BE49-F238E27FC236}">
                  <a16:creationId xmlns:a16="http://schemas.microsoft.com/office/drawing/2014/main" id="{C0EEB133-512D-BC31-7641-B5F32866408E}"/>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4" name="Forme libre : forme 153">
              <a:extLst>
                <a:ext uri="{FF2B5EF4-FFF2-40B4-BE49-F238E27FC236}">
                  <a16:creationId xmlns:a16="http://schemas.microsoft.com/office/drawing/2014/main" id="{D6748716-3B2F-F244-D099-A73ACE4C7E6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5" name="Forme libre : forme 154">
              <a:extLst>
                <a:ext uri="{FF2B5EF4-FFF2-40B4-BE49-F238E27FC236}">
                  <a16:creationId xmlns:a16="http://schemas.microsoft.com/office/drawing/2014/main" id="{90B68157-4F63-9199-4674-F6F6A66D40C2}"/>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6" name="Forme libre : forme 155">
              <a:extLst>
                <a:ext uri="{FF2B5EF4-FFF2-40B4-BE49-F238E27FC236}">
                  <a16:creationId xmlns:a16="http://schemas.microsoft.com/office/drawing/2014/main" id="{AF45495D-8ED1-389D-CD89-60CB372C81AD}"/>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7" name="Forme libre : forme 156">
              <a:extLst>
                <a:ext uri="{FF2B5EF4-FFF2-40B4-BE49-F238E27FC236}">
                  <a16:creationId xmlns:a16="http://schemas.microsoft.com/office/drawing/2014/main" id="{E16C2376-3A6A-DA4E-AEE5-322E910F094E}"/>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8" name="Forme libre : forme 157">
              <a:extLst>
                <a:ext uri="{FF2B5EF4-FFF2-40B4-BE49-F238E27FC236}">
                  <a16:creationId xmlns:a16="http://schemas.microsoft.com/office/drawing/2014/main" id="{BBF8A02B-2787-BEAB-C5F1-C6E916DEBB64}"/>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9" name="Forme libre : forme 158">
              <a:extLst>
                <a:ext uri="{FF2B5EF4-FFF2-40B4-BE49-F238E27FC236}">
                  <a16:creationId xmlns:a16="http://schemas.microsoft.com/office/drawing/2014/main" id="{18964979-A5F0-A09A-823E-ECC0E621EB47}"/>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160" name="Forme libre : forme 159">
              <a:extLst>
                <a:ext uri="{FF2B5EF4-FFF2-40B4-BE49-F238E27FC236}">
                  <a16:creationId xmlns:a16="http://schemas.microsoft.com/office/drawing/2014/main" id="{D66E196C-DCF6-502A-E2C0-D5B63827BF42}"/>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1" name="Forme libre : forme 160">
              <a:extLst>
                <a:ext uri="{FF2B5EF4-FFF2-40B4-BE49-F238E27FC236}">
                  <a16:creationId xmlns:a16="http://schemas.microsoft.com/office/drawing/2014/main" id="{63A1733B-4A2B-1255-2CAB-8AB6CB62622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2" name="Forme libre : forme 161">
              <a:extLst>
                <a:ext uri="{FF2B5EF4-FFF2-40B4-BE49-F238E27FC236}">
                  <a16:creationId xmlns:a16="http://schemas.microsoft.com/office/drawing/2014/main" id="{C449996B-9EE5-66D1-E2CC-4DA961613055}"/>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sp>
        <p:nvSpPr>
          <p:cNvPr id="165" name="ZoneTexte 164">
            <a:extLst>
              <a:ext uri="{FF2B5EF4-FFF2-40B4-BE49-F238E27FC236}">
                <a16:creationId xmlns:a16="http://schemas.microsoft.com/office/drawing/2014/main" id="{74ADA377-BA1C-2E84-E4B7-68837DA5BA7B}"/>
              </a:ext>
            </a:extLst>
          </p:cNvPr>
          <p:cNvSpPr txBox="1"/>
          <p:nvPr/>
        </p:nvSpPr>
        <p:spPr>
          <a:xfrm>
            <a:off x="8837264" y="783184"/>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Wayne Manor</a:t>
            </a:r>
          </a:p>
        </p:txBody>
      </p:sp>
      <p:grpSp>
        <p:nvGrpSpPr>
          <p:cNvPr id="176" name="Groupe 175">
            <a:extLst>
              <a:ext uri="{FF2B5EF4-FFF2-40B4-BE49-F238E27FC236}">
                <a16:creationId xmlns:a16="http://schemas.microsoft.com/office/drawing/2014/main" id="{A32E6D43-74CA-C549-7D45-83A377D80D5B}"/>
              </a:ext>
            </a:extLst>
          </p:cNvPr>
          <p:cNvGrpSpPr/>
          <p:nvPr/>
        </p:nvGrpSpPr>
        <p:grpSpPr>
          <a:xfrm>
            <a:off x="6861489" y="446461"/>
            <a:ext cx="593539" cy="526732"/>
            <a:chOff x="6626990" y="2417888"/>
            <a:chExt cx="702977" cy="623852"/>
          </a:xfrm>
        </p:grpSpPr>
        <p:sp>
          <p:nvSpPr>
            <p:cNvPr id="171" name="Forme libre : forme 170">
              <a:extLst>
                <a:ext uri="{FF2B5EF4-FFF2-40B4-BE49-F238E27FC236}">
                  <a16:creationId xmlns:a16="http://schemas.microsoft.com/office/drawing/2014/main" id="{807CB740-617A-6B37-5C12-2F565EEAE0A9}"/>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72" name="Forme libre : forme 171">
              <a:extLst>
                <a:ext uri="{FF2B5EF4-FFF2-40B4-BE49-F238E27FC236}">
                  <a16:creationId xmlns:a16="http://schemas.microsoft.com/office/drawing/2014/main" id="{A138C1E4-5191-9ED2-BF09-D478A9A84956}"/>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73" name="Forme libre : forme 172">
              <a:extLst>
                <a:ext uri="{FF2B5EF4-FFF2-40B4-BE49-F238E27FC236}">
                  <a16:creationId xmlns:a16="http://schemas.microsoft.com/office/drawing/2014/main" id="{3C73BBC7-7DD0-6221-143D-1845064F9770}"/>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74" name="Forme libre : forme 173">
              <a:extLst>
                <a:ext uri="{FF2B5EF4-FFF2-40B4-BE49-F238E27FC236}">
                  <a16:creationId xmlns:a16="http://schemas.microsoft.com/office/drawing/2014/main" id="{72F306F9-D9A1-39CD-60A6-33152FDCB08E}"/>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75" name="Forme libre : forme 174">
              <a:extLst>
                <a:ext uri="{FF2B5EF4-FFF2-40B4-BE49-F238E27FC236}">
                  <a16:creationId xmlns:a16="http://schemas.microsoft.com/office/drawing/2014/main" id="{2BD51E38-5659-0E16-4927-EB580C40FDCC}"/>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77" name="ZoneTexte 176">
            <a:extLst>
              <a:ext uri="{FF2B5EF4-FFF2-40B4-BE49-F238E27FC236}">
                <a16:creationId xmlns:a16="http://schemas.microsoft.com/office/drawing/2014/main" id="{11516225-C0A5-BA8F-653F-73B47BAD0558}"/>
              </a:ext>
            </a:extLst>
          </p:cNvPr>
          <p:cNvSpPr txBox="1"/>
          <p:nvPr/>
        </p:nvSpPr>
        <p:spPr>
          <a:xfrm>
            <a:off x="6780438" y="935803"/>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78" name="Flèche : droite 177">
            <a:extLst>
              <a:ext uri="{FF2B5EF4-FFF2-40B4-BE49-F238E27FC236}">
                <a16:creationId xmlns:a16="http://schemas.microsoft.com/office/drawing/2014/main" id="{0C3EA5FF-2556-1337-3368-3334AF590513}"/>
              </a:ext>
            </a:extLst>
          </p:cNvPr>
          <p:cNvSpPr/>
          <p:nvPr/>
        </p:nvSpPr>
        <p:spPr>
          <a:xfrm rot="1017999">
            <a:off x="7489147" y="838660"/>
            <a:ext cx="1489871" cy="378279"/>
          </a:xfrm>
          <a:custGeom>
            <a:avLst/>
            <a:gdLst>
              <a:gd name="connsiteX0" fmla="*/ 0 w 1489871"/>
              <a:gd name="connsiteY0" fmla="*/ 94570 h 378279"/>
              <a:gd name="connsiteX1" fmla="*/ 663373 w 1489871"/>
              <a:gd name="connsiteY1" fmla="*/ 94570 h 378279"/>
              <a:gd name="connsiteX2" fmla="*/ 1300732 w 1489871"/>
              <a:gd name="connsiteY2" fmla="*/ 94570 h 378279"/>
              <a:gd name="connsiteX3" fmla="*/ 1300732 w 1489871"/>
              <a:gd name="connsiteY3" fmla="*/ 0 h 378279"/>
              <a:gd name="connsiteX4" fmla="*/ 1489871 w 1489871"/>
              <a:gd name="connsiteY4" fmla="*/ 189140 h 378279"/>
              <a:gd name="connsiteX5" fmla="*/ 1300732 w 1489871"/>
              <a:gd name="connsiteY5" fmla="*/ 378279 h 378279"/>
              <a:gd name="connsiteX6" fmla="*/ 1300732 w 1489871"/>
              <a:gd name="connsiteY6" fmla="*/ 283709 h 378279"/>
              <a:gd name="connsiteX7" fmla="*/ 650366 w 1489871"/>
              <a:gd name="connsiteY7" fmla="*/ 283709 h 378279"/>
              <a:gd name="connsiteX8" fmla="*/ 0 w 1489871"/>
              <a:gd name="connsiteY8" fmla="*/ 283709 h 378279"/>
              <a:gd name="connsiteX9" fmla="*/ 0 w 1489871"/>
              <a:gd name="connsiteY9"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9871" h="378279" fill="none" extrusionOk="0">
                <a:moveTo>
                  <a:pt x="0" y="94570"/>
                </a:moveTo>
                <a:cubicBezTo>
                  <a:pt x="259710" y="117164"/>
                  <a:pt x="422477" y="114725"/>
                  <a:pt x="663373" y="94570"/>
                </a:cubicBezTo>
                <a:cubicBezTo>
                  <a:pt x="904269" y="74415"/>
                  <a:pt x="1021395" y="66123"/>
                  <a:pt x="1300732" y="94570"/>
                </a:cubicBezTo>
                <a:cubicBezTo>
                  <a:pt x="1304228" y="70309"/>
                  <a:pt x="1296217" y="33117"/>
                  <a:pt x="1300732" y="0"/>
                </a:cubicBezTo>
                <a:cubicBezTo>
                  <a:pt x="1390266" y="92622"/>
                  <a:pt x="1438696" y="124973"/>
                  <a:pt x="1489871" y="189140"/>
                </a:cubicBezTo>
                <a:cubicBezTo>
                  <a:pt x="1410170" y="259389"/>
                  <a:pt x="1386517" y="286705"/>
                  <a:pt x="1300732" y="378279"/>
                </a:cubicBezTo>
                <a:cubicBezTo>
                  <a:pt x="1297982" y="337798"/>
                  <a:pt x="1303622" y="318260"/>
                  <a:pt x="1300732" y="283709"/>
                </a:cubicBezTo>
                <a:cubicBezTo>
                  <a:pt x="1090522" y="281249"/>
                  <a:pt x="951838" y="288447"/>
                  <a:pt x="650366" y="283709"/>
                </a:cubicBezTo>
                <a:cubicBezTo>
                  <a:pt x="348894" y="278971"/>
                  <a:pt x="301698" y="281568"/>
                  <a:pt x="0" y="283709"/>
                </a:cubicBezTo>
                <a:cubicBezTo>
                  <a:pt x="2342" y="194931"/>
                  <a:pt x="4776" y="141414"/>
                  <a:pt x="0" y="94570"/>
                </a:cubicBezTo>
                <a:close/>
              </a:path>
              <a:path w="1489871" h="378279" stroke="0" extrusionOk="0">
                <a:moveTo>
                  <a:pt x="0" y="94570"/>
                </a:moveTo>
                <a:cubicBezTo>
                  <a:pt x="239349" y="67801"/>
                  <a:pt x="465463" y="98681"/>
                  <a:pt x="637359" y="94570"/>
                </a:cubicBezTo>
                <a:cubicBezTo>
                  <a:pt x="809255" y="90459"/>
                  <a:pt x="1108118" y="88349"/>
                  <a:pt x="1300732" y="94570"/>
                </a:cubicBezTo>
                <a:cubicBezTo>
                  <a:pt x="1297452" y="58028"/>
                  <a:pt x="1302378" y="22421"/>
                  <a:pt x="1300732" y="0"/>
                </a:cubicBezTo>
                <a:cubicBezTo>
                  <a:pt x="1346804" y="52566"/>
                  <a:pt x="1398914" y="104390"/>
                  <a:pt x="1489871" y="189140"/>
                </a:cubicBezTo>
                <a:cubicBezTo>
                  <a:pt x="1443043" y="253231"/>
                  <a:pt x="1348814" y="312062"/>
                  <a:pt x="1300732" y="378279"/>
                </a:cubicBezTo>
                <a:cubicBezTo>
                  <a:pt x="1304198" y="346596"/>
                  <a:pt x="1297193" y="304555"/>
                  <a:pt x="1300732" y="283709"/>
                </a:cubicBezTo>
                <a:cubicBezTo>
                  <a:pt x="1033684" y="291021"/>
                  <a:pt x="851128" y="278732"/>
                  <a:pt x="676381" y="283709"/>
                </a:cubicBezTo>
                <a:cubicBezTo>
                  <a:pt x="501634" y="288686"/>
                  <a:pt x="195053" y="298927"/>
                  <a:pt x="0" y="283709"/>
                </a:cubicBezTo>
                <a:cubicBezTo>
                  <a:pt x="-7637" y="190166"/>
                  <a:pt x="-6911" y="146263"/>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Forme libre : forme 178">
            <a:extLst>
              <a:ext uri="{FF2B5EF4-FFF2-40B4-BE49-F238E27FC236}">
                <a16:creationId xmlns:a16="http://schemas.microsoft.com/office/drawing/2014/main" id="{B69CA481-99F2-4476-B927-9EE7473D1DF1}"/>
              </a:ext>
            </a:extLst>
          </p:cNvPr>
          <p:cNvSpPr/>
          <p:nvPr/>
        </p:nvSpPr>
        <p:spPr>
          <a:xfrm rot="12112617" flipH="1">
            <a:off x="7677599" y="104249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80" name="ZoneTexte 179">
            <a:extLst>
              <a:ext uri="{FF2B5EF4-FFF2-40B4-BE49-F238E27FC236}">
                <a16:creationId xmlns:a16="http://schemas.microsoft.com/office/drawing/2014/main" id="{44DFFBF3-1158-6AF3-E054-09CDBE6A3C4F}"/>
              </a:ext>
            </a:extLst>
          </p:cNvPr>
          <p:cNvSpPr txBox="1"/>
          <p:nvPr/>
        </p:nvSpPr>
        <p:spPr>
          <a:xfrm>
            <a:off x="6943543" y="1393963"/>
            <a:ext cx="1299665"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Robin takes his bike to the manor</a:t>
            </a:r>
            <a:endParaRPr lang="fr-FR" sz="1400" b="1" spc="-100" dirty="0">
              <a:latin typeface="Cavolini" panose="03000502040302020204" pitchFamily="66" charset="0"/>
              <a:cs typeface="Cavolini" panose="03000502040302020204" pitchFamily="66" charset="0"/>
            </a:endParaRPr>
          </a:p>
        </p:txBody>
      </p:sp>
      <p:sp>
        <p:nvSpPr>
          <p:cNvPr id="181" name="ZoneTexte 180">
            <a:extLst>
              <a:ext uri="{FF2B5EF4-FFF2-40B4-BE49-F238E27FC236}">
                <a16:creationId xmlns:a16="http://schemas.microsoft.com/office/drawing/2014/main" id="{9388E62A-63F3-7C35-3598-F228ADE2132E}"/>
              </a:ext>
            </a:extLst>
          </p:cNvPr>
          <p:cNvSpPr txBox="1"/>
          <p:nvPr/>
        </p:nvSpPr>
        <p:spPr>
          <a:xfrm rot="963101">
            <a:off x="7457687" y="895439"/>
            <a:ext cx="1577676"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pic>
        <p:nvPicPr>
          <p:cNvPr id="182" name="Image 181" descr="Une image contenant texte&#10;&#10;Description générée automatiquement">
            <a:extLst>
              <a:ext uri="{FF2B5EF4-FFF2-40B4-BE49-F238E27FC236}">
                <a16:creationId xmlns:a16="http://schemas.microsoft.com/office/drawing/2014/main" id="{84218EC3-4E5A-C702-D869-4713A3AA9A50}"/>
              </a:ext>
            </a:extLst>
          </p:cNvPr>
          <p:cNvPicPr>
            <a:picLocks noChangeAspect="1"/>
          </p:cNvPicPr>
          <p:nvPr/>
        </p:nvPicPr>
        <p:blipFill rotWithShape="1">
          <a:blip r:embed="rId3">
            <a:extLst>
              <a:ext uri="{28A0092B-C50C-407E-A947-70E740481C1C}">
                <a14:useLocalDpi xmlns:a14="http://schemas.microsoft.com/office/drawing/2010/main" val="0"/>
              </a:ext>
            </a:extLst>
          </a:blip>
          <a:srcRect l="56464" t="42978" r="36450" b="38033"/>
          <a:stretch/>
        </p:blipFill>
        <p:spPr>
          <a:xfrm>
            <a:off x="6135883" y="2266839"/>
            <a:ext cx="1624475" cy="1890083"/>
          </a:xfrm>
          <a:prstGeom prst="rect">
            <a:avLst/>
          </a:prstGeom>
        </p:spPr>
      </p:pic>
      <p:sp>
        <p:nvSpPr>
          <p:cNvPr id="2" name="Rectangle 1">
            <a:extLst>
              <a:ext uri="{FF2B5EF4-FFF2-40B4-BE49-F238E27FC236}">
                <a16:creationId xmlns:a16="http://schemas.microsoft.com/office/drawing/2014/main" id="{F233F16B-9F23-C7AB-74D0-5E477EEDF0AD}"/>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315970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6398A-FE17-D5A4-4200-6AD7226338D5}"/>
              </a:ext>
            </a:extLst>
          </p:cNvPr>
          <p:cNvSpPr/>
          <p:nvPr/>
        </p:nvSpPr>
        <p:spPr>
          <a:xfrm>
            <a:off x="335847" y="30758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75" name="Rectangle : coins arrondis 74">
            <a:extLst>
              <a:ext uri="{FF2B5EF4-FFF2-40B4-BE49-F238E27FC236}">
                <a16:creationId xmlns:a16="http://schemas.microsoft.com/office/drawing/2014/main" id="{F53773B5-0D79-399A-066C-15D673159AB0}"/>
              </a:ext>
            </a:extLst>
          </p:cNvPr>
          <p:cNvSpPr/>
          <p:nvPr/>
        </p:nvSpPr>
        <p:spPr>
          <a:xfrm>
            <a:off x="3612218" y="724542"/>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82" name="Groupe 81">
            <a:extLst>
              <a:ext uri="{FF2B5EF4-FFF2-40B4-BE49-F238E27FC236}">
                <a16:creationId xmlns:a16="http://schemas.microsoft.com/office/drawing/2014/main" id="{84D93111-2167-8E77-65AB-6B1562A46B05}"/>
              </a:ext>
            </a:extLst>
          </p:cNvPr>
          <p:cNvGrpSpPr/>
          <p:nvPr/>
        </p:nvGrpSpPr>
        <p:grpSpPr>
          <a:xfrm>
            <a:off x="4797543" y="552260"/>
            <a:ext cx="652252" cy="300470"/>
            <a:chOff x="3079046" y="3044283"/>
            <a:chExt cx="652252" cy="300470"/>
          </a:xfrm>
        </p:grpSpPr>
        <p:sp>
          <p:nvSpPr>
            <p:cNvPr id="83" name="Forme libre : forme 82">
              <a:extLst>
                <a:ext uri="{FF2B5EF4-FFF2-40B4-BE49-F238E27FC236}">
                  <a16:creationId xmlns:a16="http://schemas.microsoft.com/office/drawing/2014/main" id="{D4417C63-81A2-6F63-5E13-687F6C3E4C03}"/>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4" name="Forme libre : forme 83">
              <a:extLst>
                <a:ext uri="{FF2B5EF4-FFF2-40B4-BE49-F238E27FC236}">
                  <a16:creationId xmlns:a16="http://schemas.microsoft.com/office/drawing/2014/main" id="{213649E6-A6D5-1E2B-86AE-A98260D384FD}"/>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5" name="Forme libre : forme 84">
              <a:extLst>
                <a:ext uri="{FF2B5EF4-FFF2-40B4-BE49-F238E27FC236}">
                  <a16:creationId xmlns:a16="http://schemas.microsoft.com/office/drawing/2014/main" id="{952D68C8-08DE-51A0-B888-9E2D0455B2E8}"/>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6" name="Forme libre : forme 85">
              <a:extLst>
                <a:ext uri="{FF2B5EF4-FFF2-40B4-BE49-F238E27FC236}">
                  <a16:creationId xmlns:a16="http://schemas.microsoft.com/office/drawing/2014/main" id="{1F904C99-C70C-7D47-E808-9374328B94BD}"/>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7" name="Forme libre : forme 86">
              <a:extLst>
                <a:ext uri="{FF2B5EF4-FFF2-40B4-BE49-F238E27FC236}">
                  <a16:creationId xmlns:a16="http://schemas.microsoft.com/office/drawing/2014/main" id="{F85F3935-66B8-BF60-7916-ECF18756B7D2}"/>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8" name="Forme libre : forme 87">
              <a:extLst>
                <a:ext uri="{FF2B5EF4-FFF2-40B4-BE49-F238E27FC236}">
                  <a16:creationId xmlns:a16="http://schemas.microsoft.com/office/drawing/2014/main" id="{B3F8E769-F273-B491-5995-4B4219A7D140}"/>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89" name="Forme libre : forme 88">
              <a:extLst>
                <a:ext uri="{FF2B5EF4-FFF2-40B4-BE49-F238E27FC236}">
                  <a16:creationId xmlns:a16="http://schemas.microsoft.com/office/drawing/2014/main" id="{44DD392B-90D1-E818-6656-74B74F379212}"/>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15" name="ZoneTexte 114">
            <a:extLst>
              <a:ext uri="{FF2B5EF4-FFF2-40B4-BE49-F238E27FC236}">
                <a16:creationId xmlns:a16="http://schemas.microsoft.com/office/drawing/2014/main" id="{DEB83262-1A53-5BA6-EA6F-2D2D71B6CF02}"/>
              </a:ext>
            </a:extLst>
          </p:cNvPr>
          <p:cNvSpPr txBox="1"/>
          <p:nvPr/>
        </p:nvSpPr>
        <p:spPr>
          <a:xfrm>
            <a:off x="4167786" y="878217"/>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Manoir Wayne</a:t>
            </a:r>
          </a:p>
        </p:txBody>
      </p:sp>
      <p:grpSp>
        <p:nvGrpSpPr>
          <p:cNvPr id="116" name="Groupe 115">
            <a:extLst>
              <a:ext uri="{FF2B5EF4-FFF2-40B4-BE49-F238E27FC236}">
                <a16:creationId xmlns:a16="http://schemas.microsoft.com/office/drawing/2014/main" id="{EE35EC2F-CE85-7B77-F6ED-8B17F3F09CA4}"/>
              </a:ext>
            </a:extLst>
          </p:cNvPr>
          <p:cNvGrpSpPr/>
          <p:nvPr/>
        </p:nvGrpSpPr>
        <p:grpSpPr>
          <a:xfrm>
            <a:off x="1577562" y="1125986"/>
            <a:ext cx="593539" cy="526732"/>
            <a:chOff x="6626990" y="2417888"/>
            <a:chExt cx="702977" cy="623852"/>
          </a:xfrm>
        </p:grpSpPr>
        <p:sp>
          <p:nvSpPr>
            <p:cNvPr id="117" name="Forme libre : forme 116">
              <a:extLst>
                <a:ext uri="{FF2B5EF4-FFF2-40B4-BE49-F238E27FC236}">
                  <a16:creationId xmlns:a16="http://schemas.microsoft.com/office/drawing/2014/main" id="{CFD972F6-C1A6-41A2-4378-652717221CA2}"/>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18" name="Forme libre : forme 117">
              <a:extLst>
                <a:ext uri="{FF2B5EF4-FFF2-40B4-BE49-F238E27FC236}">
                  <a16:creationId xmlns:a16="http://schemas.microsoft.com/office/drawing/2014/main" id="{5A1300DD-DF12-66F0-AC33-191ADF17978D}"/>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19" name="Forme libre : forme 118">
              <a:extLst>
                <a:ext uri="{FF2B5EF4-FFF2-40B4-BE49-F238E27FC236}">
                  <a16:creationId xmlns:a16="http://schemas.microsoft.com/office/drawing/2014/main" id="{B5B4A073-76F5-5D9B-53A0-76B545B309EB}"/>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20" name="Forme libre : forme 119">
              <a:extLst>
                <a:ext uri="{FF2B5EF4-FFF2-40B4-BE49-F238E27FC236}">
                  <a16:creationId xmlns:a16="http://schemas.microsoft.com/office/drawing/2014/main" id="{2E08FDF8-5F2B-12BB-A17A-4B8E11BE273D}"/>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21" name="Forme libre : forme 120">
              <a:extLst>
                <a:ext uri="{FF2B5EF4-FFF2-40B4-BE49-F238E27FC236}">
                  <a16:creationId xmlns:a16="http://schemas.microsoft.com/office/drawing/2014/main" id="{F44D751D-16E5-52D8-D1D1-01660308B502}"/>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22" name="ZoneTexte 121">
            <a:extLst>
              <a:ext uri="{FF2B5EF4-FFF2-40B4-BE49-F238E27FC236}">
                <a16:creationId xmlns:a16="http://schemas.microsoft.com/office/drawing/2014/main" id="{A32141E8-7622-ADDB-5657-26A4148DC8B9}"/>
              </a:ext>
            </a:extLst>
          </p:cNvPr>
          <p:cNvSpPr txBox="1"/>
          <p:nvPr/>
        </p:nvSpPr>
        <p:spPr>
          <a:xfrm>
            <a:off x="1496511" y="1615328"/>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24" name="Forme libre : forme 123">
            <a:extLst>
              <a:ext uri="{FF2B5EF4-FFF2-40B4-BE49-F238E27FC236}">
                <a16:creationId xmlns:a16="http://schemas.microsoft.com/office/drawing/2014/main" id="{8D232E15-6CBB-D449-3486-E3346DE876DB}"/>
              </a:ext>
            </a:extLst>
          </p:cNvPr>
          <p:cNvSpPr/>
          <p:nvPr/>
        </p:nvSpPr>
        <p:spPr>
          <a:xfrm rot="20178228" flipH="1">
            <a:off x="2595450" y="828492"/>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5" name="ZoneTexte 124">
            <a:extLst>
              <a:ext uri="{FF2B5EF4-FFF2-40B4-BE49-F238E27FC236}">
                <a16:creationId xmlns:a16="http://schemas.microsoft.com/office/drawing/2014/main" id="{70BA861C-1ABB-9780-8CC0-6643C213ACC4}"/>
              </a:ext>
            </a:extLst>
          </p:cNvPr>
          <p:cNvSpPr txBox="1"/>
          <p:nvPr/>
        </p:nvSpPr>
        <p:spPr>
          <a:xfrm>
            <a:off x="920502" y="378079"/>
            <a:ext cx="216359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 prend son vélo pour aller au manoir</a:t>
            </a:r>
          </a:p>
        </p:txBody>
      </p:sp>
      <p:grpSp>
        <p:nvGrpSpPr>
          <p:cNvPr id="148" name="Groupe 147">
            <a:extLst>
              <a:ext uri="{FF2B5EF4-FFF2-40B4-BE49-F238E27FC236}">
                <a16:creationId xmlns:a16="http://schemas.microsoft.com/office/drawing/2014/main" id="{8B18E638-E4F1-F6FE-33C6-B9D7C65BCB35}"/>
              </a:ext>
            </a:extLst>
          </p:cNvPr>
          <p:cNvGrpSpPr/>
          <p:nvPr/>
        </p:nvGrpSpPr>
        <p:grpSpPr>
          <a:xfrm rot="20360405">
            <a:off x="2235438" y="1142936"/>
            <a:ext cx="1753693" cy="378279"/>
            <a:chOff x="2382410" y="1559709"/>
            <a:chExt cx="1753693" cy="378279"/>
          </a:xfrm>
        </p:grpSpPr>
        <p:sp>
          <p:nvSpPr>
            <p:cNvPr id="123" name="Flèche : droite 122">
              <a:extLst>
                <a:ext uri="{FF2B5EF4-FFF2-40B4-BE49-F238E27FC236}">
                  <a16:creationId xmlns:a16="http://schemas.microsoft.com/office/drawing/2014/main" id="{2BBCC7DB-00EB-6E50-72F6-04FE67D5261F}"/>
                </a:ext>
              </a:extLst>
            </p:cNvPr>
            <p:cNvSpPr/>
            <p:nvPr/>
          </p:nvSpPr>
          <p:spPr>
            <a:xfrm rot="1017999">
              <a:off x="2409472" y="1559709"/>
              <a:ext cx="1726631" cy="378279"/>
            </a:xfrm>
            <a:custGeom>
              <a:avLst/>
              <a:gdLst>
                <a:gd name="connsiteX0" fmla="*/ 0 w 1726631"/>
                <a:gd name="connsiteY0" fmla="*/ 94570 h 378279"/>
                <a:gd name="connsiteX1" fmla="*/ 543247 w 1726631"/>
                <a:gd name="connsiteY1" fmla="*/ 94570 h 378279"/>
                <a:gd name="connsiteX2" fmla="*/ 1071119 w 1726631"/>
                <a:gd name="connsiteY2" fmla="*/ 94570 h 378279"/>
                <a:gd name="connsiteX3" fmla="*/ 1537492 w 1726631"/>
                <a:gd name="connsiteY3" fmla="*/ 94570 h 378279"/>
                <a:gd name="connsiteX4" fmla="*/ 1537492 w 1726631"/>
                <a:gd name="connsiteY4" fmla="*/ 0 h 378279"/>
                <a:gd name="connsiteX5" fmla="*/ 1726631 w 1726631"/>
                <a:gd name="connsiteY5" fmla="*/ 189140 h 378279"/>
                <a:gd name="connsiteX6" fmla="*/ 1537492 w 1726631"/>
                <a:gd name="connsiteY6" fmla="*/ 378279 h 378279"/>
                <a:gd name="connsiteX7" fmla="*/ 1537492 w 1726631"/>
                <a:gd name="connsiteY7" fmla="*/ 283709 h 378279"/>
                <a:gd name="connsiteX8" fmla="*/ 1071119 w 1726631"/>
                <a:gd name="connsiteY8" fmla="*/ 283709 h 378279"/>
                <a:gd name="connsiteX9" fmla="*/ 604747 w 1726631"/>
                <a:gd name="connsiteY9" fmla="*/ 283709 h 378279"/>
                <a:gd name="connsiteX10" fmla="*/ 0 w 1726631"/>
                <a:gd name="connsiteY10" fmla="*/ 283709 h 378279"/>
                <a:gd name="connsiteX11" fmla="*/ 0 w 1726631"/>
                <a:gd name="connsiteY11"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6631" h="378279" fill="none" extrusionOk="0">
                  <a:moveTo>
                    <a:pt x="0" y="94570"/>
                  </a:moveTo>
                  <a:cubicBezTo>
                    <a:pt x="117528" y="71803"/>
                    <a:pt x="317274" y="87800"/>
                    <a:pt x="543247" y="94570"/>
                  </a:cubicBezTo>
                  <a:cubicBezTo>
                    <a:pt x="769220" y="101340"/>
                    <a:pt x="933839" y="106867"/>
                    <a:pt x="1071119" y="94570"/>
                  </a:cubicBezTo>
                  <a:cubicBezTo>
                    <a:pt x="1208399" y="82273"/>
                    <a:pt x="1321276" y="89630"/>
                    <a:pt x="1537492" y="94570"/>
                  </a:cubicBezTo>
                  <a:cubicBezTo>
                    <a:pt x="1533902" y="57902"/>
                    <a:pt x="1534470" y="38649"/>
                    <a:pt x="1537492" y="0"/>
                  </a:cubicBezTo>
                  <a:cubicBezTo>
                    <a:pt x="1635293" y="90214"/>
                    <a:pt x="1675722" y="135390"/>
                    <a:pt x="1726631" y="189140"/>
                  </a:cubicBezTo>
                  <a:cubicBezTo>
                    <a:pt x="1664157" y="261126"/>
                    <a:pt x="1620937" y="312243"/>
                    <a:pt x="1537492" y="378279"/>
                  </a:cubicBezTo>
                  <a:cubicBezTo>
                    <a:pt x="1536237" y="340856"/>
                    <a:pt x="1538469" y="308894"/>
                    <a:pt x="1537492" y="283709"/>
                  </a:cubicBezTo>
                  <a:cubicBezTo>
                    <a:pt x="1331013" y="288204"/>
                    <a:pt x="1204765" y="287403"/>
                    <a:pt x="1071119" y="283709"/>
                  </a:cubicBezTo>
                  <a:cubicBezTo>
                    <a:pt x="937473" y="280015"/>
                    <a:pt x="805797" y="268485"/>
                    <a:pt x="604747" y="283709"/>
                  </a:cubicBezTo>
                  <a:cubicBezTo>
                    <a:pt x="403697" y="298933"/>
                    <a:pt x="253624" y="262284"/>
                    <a:pt x="0" y="283709"/>
                  </a:cubicBezTo>
                  <a:cubicBezTo>
                    <a:pt x="4641" y="237634"/>
                    <a:pt x="8856" y="181372"/>
                    <a:pt x="0" y="94570"/>
                  </a:cubicBezTo>
                  <a:close/>
                </a:path>
                <a:path w="1726631" h="378279" stroke="0" extrusionOk="0">
                  <a:moveTo>
                    <a:pt x="0" y="94570"/>
                  </a:moveTo>
                  <a:cubicBezTo>
                    <a:pt x="162908" y="100375"/>
                    <a:pt x="302475" y="82540"/>
                    <a:pt x="497122" y="94570"/>
                  </a:cubicBezTo>
                  <a:cubicBezTo>
                    <a:pt x="691769" y="106600"/>
                    <a:pt x="806438" y="72863"/>
                    <a:pt x="963495" y="94570"/>
                  </a:cubicBezTo>
                  <a:cubicBezTo>
                    <a:pt x="1120552" y="116277"/>
                    <a:pt x="1279205" y="121035"/>
                    <a:pt x="1537492" y="94570"/>
                  </a:cubicBezTo>
                  <a:cubicBezTo>
                    <a:pt x="1536167" y="72599"/>
                    <a:pt x="1535370" y="22269"/>
                    <a:pt x="1537492" y="0"/>
                  </a:cubicBezTo>
                  <a:cubicBezTo>
                    <a:pt x="1620014" y="74585"/>
                    <a:pt x="1638788" y="112163"/>
                    <a:pt x="1726631" y="189140"/>
                  </a:cubicBezTo>
                  <a:cubicBezTo>
                    <a:pt x="1665234" y="257312"/>
                    <a:pt x="1621267" y="288163"/>
                    <a:pt x="1537492" y="378279"/>
                  </a:cubicBezTo>
                  <a:cubicBezTo>
                    <a:pt x="1534014" y="338344"/>
                    <a:pt x="1538101" y="304219"/>
                    <a:pt x="1537492" y="283709"/>
                  </a:cubicBezTo>
                  <a:cubicBezTo>
                    <a:pt x="1434440" y="277774"/>
                    <a:pt x="1190251" y="272731"/>
                    <a:pt x="1055745" y="283709"/>
                  </a:cubicBezTo>
                  <a:cubicBezTo>
                    <a:pt x="921239" y="294687"/>
                    <a:pt x="767508" y="304638"/>
                    <a:pt x="543247" y="283709"/>
                  </a:cubicBezTo>
                  <a:cubicBezTo>
                    <a:pt x="318986" y="262780"/>
                    <a:pt x="200885" y="290443"/>
                    <a:pt x="0" y="283709"/>
                  </a:cubicBezTo>
                  <a:cubicBezTo>
                    <a:pt x="4869" y="221711"/>
                    <a:pt x="-4224" y="135311"/>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ZoneTexte 125">
              <a:extLst>
                <a:ext uri="{FF2B5EF4-FFF2-40B4-BE49-F238E27FC236}">
                  <a16:creationId xmlns:a16="http://schemas.microsoft.com/office/drawing/2014/main" id="{D4AD49D8-07EE-5DC9-4FEE-BBEB9FC0A9CE}"/>
                </a:ext>
              </a:extLst>
            </p:cNvPr>
            <p:cNvSpPr txBox="1"/>
            <p:nvPr/>
          </p:nvSpPr>
          <p:spPr>
            <a:xfrm rot="963101">
              <a:off x="2382410" y="1587291"/>
              <a:ext cx="1616360"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grpSp>
      <p:grpSp>
        <p:nvGrpSpPr>
          <p:cNvPr id="138" name="Groupe 137">
            <a:extLst>
              <a:ext uri="{FF2B5EF4-FFF2-40B4-BE49-F238E27FC236}">
                <a16:creationId xmlns:a16="http://schemas.microsoft.com/office/drawing/2014/main" id="{A36E63A7-0D18-EF62-D6D7-4C1BEC40E729}"/>
              </a:ext>
            </a:extLst>
          </p:cNvPr>
          <p:cNvGrpSpPr/>
          <p:nvPr/>
        </p:nvGrpSpPr>
        <p:grpSpPr>
          <a:xfrm>
            <a:off x="3849928" y="1708080"/>
            <a:ext cx="370067" cy="363695"/>
            <a:chOff x="8191815" y="1841226"/>
            <a:chExt cx="741240" cy="687881"/>
          </a:xfrm>
        </p:grpSpPr>
        <p:sp>
          <p:nvSpPr>
            <p:cNvPr id="139" name="Forme libre : forme 138">
              <a:extLst>
                <a:ext uri="{FF2B5EF4-FFF2-40B4-BE49-F238E27FC236}">
                  <a16:creationId xmlns:a16="http://schemas.microsoft.com/office/drawing/2014/main" id="{7E6BEFA0-B441-8234-47DC-AF9F948F47CA}"/>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40" name="Forme libre : forme 139">
              <a:extLst>
                <a:ext uri="{FF2B5EF4-FFF2-40B4-BE49-F238E27FC236}">
                  <a16:creationId xmlns:a16="http://schemas.microsoft.com/office/drawing/2014/main" id="{5F226BCA-DF04-C7E7-BEE1-7B2DC64E46F7}"/>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41" name="Forme libre : forme 140">
              <a:extLst>
                <a:ext uri="{FF2B5EF4-FFF2-40B4-BE49-F238E27FC236}">
                  <a16:creationId xmlns:a16="http://schemas.microsoft.com/office/drawing/2014/main" id="{A357798B-DB76-F214-A06F-BAE366EB0D17}"/>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42" name="Forme libre : forme 141">
              <a:extLst>
                <a:ext uri="{FF2B5EF4-FFF2-40B4-BE49-F238E27FC236}">
                  <a16:creationId xmlns:a16="http://schemas.microsoft.com/office/drawing/2014/main" id="{E8BDFF32-3F4C-58A2-A887-3D3BFE939629}"/>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43" name="Forme libre : forme 142">
              <a:extLst>
                <a:ext uri="{FF2B5EF4-FFF2-40B4-BE49-F238E27FC236}">
                  <a16:creationId xmlns:a16="http://schemas.microsoft.com/office/drawing/2014/main" id="{5D673E97-C735-360B-5A81-147F9401EAEA}"/>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44" name="Forme libre : forme 143">
              <a:extLst>
                <a:ext uri="{FF2B5EF4-FFF2-40B4-BE49-F238E27FC236}">
                  <a16:creationId xmlns:a16="http://schemas.microsoft.com/office/drawing/2014/main" id="{396D3173-A0B5-0C2C-DC52-34C958520984}"/>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45" name="Forme libre : forme 144">
              <a:extLst>
                <a:ext uri="{FF2B5EF4-FFF2-40B4-BE49-F238E27FC236}">
                  <a16:creationId xmlns:a16="http://schemas.microsoft.com/office/drawing/2014/main" id="{2273DF08-5E14-9D25-38FE-4FEC1DBE42BB}"/>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47" name="Forme libre : forme 146">
            <a:extLst>
              <a:ext uri="{FF2B5EF4-FFF2-40B4-BE49-F238E27FC236}">
                <a16:creationId xmlns:a16="http://schemas.microsoft.com/office/drawing/2014/main" id="{43D827B0-B16B-DB62-434F-F79BC7BFEF18}"/>
              </a:ext>
            </a:extLst>
          </p:cNvPr>
          <p:cNvSpPr/>
          <p:nvPr/>
        </p:nvSpPr>
        <p:spPr>
          <a:xfrm rot="11691931">
            <a:off x="2076283" y="1774443"/>
            <a:ext cx="1765979" cy="146597"/>
          </a:xfrm>
          <a:custGeom>
            <a:avLst/>
            <a:gdLst>
              <a:gd name="connsiteX0" fmla="*/ 0 w 1765979"/>
              <a:gd name="connsiteY0" fmla="*/ 139617 h 146597"/>
              <a:gd name="connsiteX1" fmla="*/ 691035 w 1765979"/>
              <a:gd name="connsiteY1" fmla="*/ 14 h 146597"/>
              <a:gd name="connsiteX2" fmla="*/ 1765979 w 1765979"/>
              <a:gd name="connsiteY2" fmla="*/ 146597 h 146597"/>
            </a:gdLst>
            <a:ahLst/>
            <a:cxnLst>
              <a:cxn ang="0">
                <a:pos x="connsiteX0" y="connsiteY0"/>
              </a:cxn>
              <a:cxn ang="0">
                <a:pos x="connsiteX1" y="connsiteY1"/>
              </a:cxn>
              <a:cxn ang="0">
                <a:pos x="connsiteX2" y="connsiteY2"/>
              </a:cxn>
            </a:cxnLst>
            <a:rect l="l" t="t" r="r" b="b"/>
            <a:pathLst>
              <a:path w="1765979" h="146597">
                <a:moveTo>
                  <a:pt x="0" y="139617"/>
                </a:moveTo>
                <a:cubicBezTo>
                  <a:pt x="198352" y="69234"/>
                  <a:pt x="396705" y="-1149"/>
                  <a:pt x="691035" y="14"/>
                </a:cubicBezTo>
                <a:cubicBezTo>
                  <a:pt x="985365" y="1177"/>
                  <a:pt x="1375672" y="73887"/>
                  <a:pt x="1765979" y="146597"/>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851092013">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9" name="ZoneTexte 148">
            <a:extLst>
              <a:ext uri="{FF2B5EF4-FFF2-40B4-BE49-F238E27FC236}">
                <a16:creationId xmlns:a16="http://schemas.microsoft.com/office/drawing/2014/main" id="{8C2AD2B3-AC69-0BAC-981F-85E6C3CC9368}"/>
              </a:ext>
            </a:extLst>
          </p:cNvPr>
          <p:cNvSpPr txBox="1"/>
          <p:nvPr/>
        </p:nvSpPr>
        <p:spPr>
          <a:xfrm>
            <a:off x="995085" y="2100335"/>
            <a:ext cx="216359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Et il a pensé à prendre son téléphone avec lui.</a:t>
            </a:r>
          </a:p>
        </p:txBody>
      </p:sp>
      <p:sp>
        <p:nvSpPr>
          <p:cNvPr id="150" name="Forme libre : forme 149">
            <a:extLst>
              <a:ext uri="{FF2B5EF4-FFF2-40B4-BE49-F238E27FC236}">
                <a16:creationId xmlns:a16="http://schemas.microsoft.com/office/drawing/2014/main" id="{9BE5073B-850E-B3FB-84B1-EC91B3564E29}"/>
              </a:ext>
            </a:extLst>
          </p:cNvPr>
          <p:cNvSpPr/>
          <p:nvPr/>
        </p:nvSpPr>
        <p:spPr>
          <a:xfrm rot="13928197" flipH="1">
            <a:off x="2449449" y="1768066"/>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51" name="Forme libre : forme 150">
            <a:extLst>
              <a:ext uri="{FF2B5EF4-FFF2-40B4-BE49-F238E27FC236}">
                <a16:creationId xmlns:a16="http://schemas.microsoft.com/office/drawing/2014/main" id="{8DFB2726-431C-3584-A39C-89D76D0DA7F7}"/>
              </a:ext>
            </a:extLst>
          </p:cNvPr>
          <p:cNvSpPr/>
          <p:nvPr/>
        </p:nvSpPr>
        <p:spPr>
          <a:xfrm rot="10800000">
            <a:off x="1340056" y="3657307"/>
            <a:ext cx="4467430" cy="57416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2" name="ZoneTexte 151">
            <a:extLst>
              <a:ext uri="{FF2B5EF4-FFF2-40B4-BE49-F238E27FC236}">
                <a16:creationId xmlns:a16="http://schemas.microsoft.com/office/drawing/2014/main" id="{DC0B0F3B-0562-BAFD-5254-0611AABB3186}"/>
              </a:ext>
            </a:extLst>
          </p:cNvPr>
          <p:cNvSpPr txBox="1"/>
          <p:nvPr/>
        </p:nvSpPr>
        <p:spPr>
          <a:xfrm>
            <a:off x="1276491" y="3730653"/>
            <a:ext cx="4530995" cy="523220"/>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Et le </a:t>
            </a:r>
            <a:r>
              <a:rPr lang="fr-FR" sz="1400" b="1" spc="-100" dirty="0" err="1">
                <a:latin typeface="Cavolini" panose="03000502040302020204" pitchFamily="66" charset="0"/>
                <a:cs typeface="Cavolini" panose="03000502040302020204" pitchFamily="66" charset="0"/>
              </a:rPr>
              <a:t>private-endpoint</a:t>
            </a:r>
            <a:r>
              <a:rPr lang="fr-FR" sz="1400" b="1" spc="-100" dirty="0">
                <a:latin typeface="Cavolini" panose="03000502040302020204" pitchFamily="66" charset="0"/>
                <a:cs typeface="Cavolini" panose="03000502040302020204" pitchFamily="66" charset="0"/>
              </a:rPr>
              <a:t> permet de recevoir des appels depuis un réseau privé en affectant un IP privée.</a:t>
            </a:r>
          </a:p>
        </p:txBody>
      </p:sp>
      <p:pic>
        <p:nvPicPr>
          <p:cNvPr id="154" name="Image 153" descr="Une image contenant texte&#10;&#10;Description générée automatiquement">
            <a:extLst>
              <a:ext uri="{FF2B5EF4-FFF2-40B4-BE49-F238E27FC236}">
                <a16:creationId xmlns:a16="http://schemas.microsoft.com/office/drawing/2014/main" id="{4C9B6040-3679-47E2-DACF-844B461620DF}"/>
              </a:ext>
            </a:extLst>
          </p:cNvPr>
          <p:cNvPicPr>
            <a:picLocks noChangeAspect="1"/>
          </p:cNvPicPr>
          <p:nvPr/>
        </p:nvPicPr>
        <p:blipFill rotWithShape="1">
          <a:blip r:embed="rId2">
            <a:extLst>
              <a:ext uri="{28A0092B-C50C-407E-A947-70E740481C1C}">
                <a14:useLocalDpi xmlns:a14="http://schemas.microsoft.com/office/drawing/2010/main" val="0"/>
              </a:ext>
            </a:extLst>
          </a:blip>
          <a:srcRect l="56464" t="42978" r="36450" b="38033"/>
          <a:stretch/>
        </p:blipFill>
        <p:spPr>
          <a:xfrm>
            <a:off x="321887" y="2391584"/>
            <a:ext cx="1624475" cy="1890083"/>
          </a:xfrm>
          <a:prstGeom prst="rect">
            <a:avLst/>
          </a:prstGeom>
        </p:spPr>
      </p:pic>
    </p:spTree>
    <p:extLst>
      <p:ext uri="{BB962C8B-B14F-4D97-AF65-F5344CB8AC3E}">
        <p14:creationId xmlns:p14="http://schemas.microsoft.com/office/powerpoint/2010/main" val="3173718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6398A-FE17-D5A4-4200-6AD7226338D5}"/>
              </a:ext>
            </a:extLst>
          </p:cNvPr>
          <p:cNvSpPr/>
          <p:nvPr/>
        </p:nvSpPr>
        <p:spPr>
          <a:xfrm>
            <a:off x="335847" y="30758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1" name="Forme libre : forme 150">
            <a:extLst>
              <a:ext uri="{FF2B5EF4-FFF2-40B4-BE49-F238E27FC236}">
                <a16:creationId xmlns:a16="http://schemas.microsoft.com/office/drawing/2014/main" id="{8DFB2726-431C-3584-A39C-89D76D0DA7F7}"/>
              </a:ext>
            </a:extLst>
          </p:cNvPr>
          <p:cNvSpPr/>
          <p:nvPr/>
        </p:nvSpPr>
        <p:spPr>
          <a:xfrm rot="10800000">
            <a:off x="1340056" y="3657307"/>
            <a:ext cx="4467430" cy="57416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2" name="ZoneTexte 151">
            <a:extLst>
              <a:ext uri="{FF2B5EF4-FFF2-40B4-BE49-F238E27FC236}">
                <a16:creationId xmlns:a16="http://schemas.microsoft.com/office/drawing/2014/main" id="{DC0B0F3B-0562-BAFD-5254-0611AABB3186}"/>
              </a:ext>
            </a:extLst>
          </p:cNvPr>
          <p:cNvSpPr txBox="1"/>
          <p:nvPr/>
        </p:nvSpPr>
        <p:spPr>
          <a:xfrm>
            <a:off x="1276491" y="3730653"/>
            <a:ext cx="4530995" cy="523220"/>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Et le </a:t>
            </a:r>
            <a:r>
              <a:rPr lang="fr-FR" sz="1400" b="1" spc="-100" dirty="0" err="1">
                <a:latin typeface="Cavolini" panose="03000502040302020204" pitchFamily="66" charset="0"/>
                <a:cs typeface="Cavolini" panose="03000502040302020204" pitchFamily="66" charset="0"/>
              </a:rPr>
              <a:t>private-endpoint</a:t>
            </a:r>
            <a:r>
              <a:rPr lang="fr-FR" sz="1400" b="1" spc="-100" dirty="0">
                <a:latin typeface="Cavolini" panose="03000502040302020204" pitchFamily="66" charset="0"/>
                <a:cs typeface="Cavolini" panose="03000502040302020204" pitchFamily="66" charset="0"/>
              </a:rPr>
              <a:t> permet de recevoir des appels depuis un réseau privé en affectant un IP privée.</a:t>
            </a:r>
          </a:p>
        </p:txBody>
      </p:sp>
      <p:pic>
        <p:nvPicPr>
          <p:cNvPr id="154" name="Image 153" descr="Une image contenant texte&#10;&#10;Description générée automatiquement">
            <a:extLst>
              <a:ext uri="{FF2B5EF4-FFF2-40B4-BE49-F238E27FC236}">
                <a16:creationId xmlns:a16="http://schemas.microsoft.com/office/drawing/2014/main" id="{4C9B6040-3679-47E2-DACF-844B461620DF}"/>
              </a:ext>
            </a:extLst>
          </p:cNvPr>
          <p:cNvPicPr>
            <a:picLocks noChangeAspect="1"/>
          </p:cNvPicPr>
          <p:nvPr/>
        </p:nvPicPr>
        <p:blipFill rotWithShape="1">
          <a:blip r:embed="rId2">
            <a:extLst>
              <a:ext uri="{28A0092B-C50C-407E-A947-70E740481C1C}">
                <a14:useLocalDpi xmlns:a14="http://schemas.microsoft.com/office/drawing/2010/main" val="0"/>
              </a:ext>
            </a:extLst>
          </a:blip>
          <a:srcRect l="56464" t="42978" r="36450" b="38033"/>
          <a:stretch/>
        </p:blipFill>
        <p:spPr>
          <a:xfrm>
            <a:off x="321887" y="2391584"/>
            <a:ext cx="1624475" cy="1890083"/>
          </a:xfrm>
          <a:prstGeom prst="rect">
            <a:avLst/>
          </a:prstGeom>
        </p:spPr>
      </p:pic>
      <p:sp>
        <p:nvSpPr>
          <p:cNvPr id="3" name="Rectangle : coins arrondis 2">
            <a:extLst>
              <a:ext uri="{FF2B5EF4-FFF2-40B4-BE49-F238E27FC236}">
                <a16:creationId xmlns:a16="http://schemas.microsoft.com/office/drawing/2014/main" id="{DA762209-0EBC-8606-6966-AF939B969F88}"/>
              </a:ext>
            </a:extLst>
          </p:cNvPr>
          <p:cNvSpPr/>
          <p:nvPr/>
        </p:nvSpPr>
        <p:spPr>
          <a:xfrm>
            <a:off x="4124404" y="724542"/>
            <a:ext cx="1546060" cy="1714632"/>
          </a:xfrm>
          <a:custGeom>
            <a:avLst/>
            <a:gdLst>
              <a:gd name="connsiteX0" fmla="*/ 0 w 1546060"/>
              <a:gd name="connsiteY0" fmla="*/ 257682 h 1714632"/>
              <a:gd name="connsiteX1" fmla="*/ 257682 w 1546060"/>
              <a:gd name="connsiteY1" fmla="*/ 0 h 1714632"/>
              <a:gd name="connsiteX2" fmla="*/ 1288378 w 1546060"/>
              <a:gd name="connsiteY2" fmla="*/ 0 h 1714632"/>
              <a:gd name="connsiteX3" fmla="*/ 1546060 w 1546060"/>
              <a:gd name="connsiteY3" fmla="*/ 257682 h 1714632"/>
              <a:gd name="connsiteX4" fmla="*/ 1546060 w 1546060"/>
              <a:gd name="connsiteY4" fmla="*/ 1456950 h 1714632"/>
              <a:gd name="connsiteX5" fmla="*/ 1288378 w 1546060"/>
              <a:gd name="connsiteY5" fmla="*/ 1714632 h 1714632"/>
              <a:gd name="connsiteX6" fmla="*/ 257682 w 1546060"/>
              <a:gd name="connsiteY6" fmla="*/ 1714632 h 1714632"/>
              <a:gd name="connsiteX7" fmla="*/ 0 w 1546060"/>
              <a:gd name="connsiteY7" fmla="*/ 1456950 h 1714632"/>
              <a:gd name="connsiteX8" fmla="*/ 0 w 1546060"/>
              <a:gd name="connsiteY8" fmla="*/ 257682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060" h="1714632" extrusionOk="0">
                <a:moveTo>
                  <a:pt x="0" y="257682"/>
                </a:moveTo>
                <a:cubicBezTo>
                  <a:pt x="-12186" y="119680"/>
                  <a:pt x="126770" y="24454"/>
                  <a:pt x="257682" y="0"/>
                </a:cubicBezTo>
                <a:cubicBezTo>
                  <a:pt x="718093" y="41711"/>
                  <a:pt x="1183785" y="-73629"/>
                  <a:pt x="1288378" y="0"/>
                </a:cubicBezTo>
                <a:cubicBezTo>
                  <a:pt x="1426473" y="-5694"/>
                  <a:pt x="1535870" y="135407"/>
                  <a:pt x="1546060" y="257682"/>
                </a:cubicBezTo>
                <a:cubicBezTo>
                  <a:pt x="1459542" y="743093"/>
                  <a:pt x="1450097" y="1019501"/>
                  <a:pt x="1546060" y="1456950"/>
                </a:cubicBezTo>
                <a:cubicBezTo>
                  <a:pt x="1537305" y="1602890"/>
                  <a:pt x="1413574" y="1718379"/>
                  <a:pt x="1288378" y="1714632"/>
                </a:cubicBezTo>
                <a:cubicBezTo>
                  <a:pt x="1176010" y="1761349"/>
                  <a:pt x="450391" y="1661576"/>
                  <a:pt x="257682" y="1714632"/>
                </a:cubicBezTo>
                <a:cubicBezTo>
                  <a:pt x="120343" y="1715979"/>
                  <a:pt x="11704" y="1589792"/>
                  <a:pt x="0" y="1456950"/>
                </a:cubicBezTo>
                <a:cubicBezTo>
                  <a:pt x="-7607" y="1216339"/>
                  <a:pt x="19635" y="692213"/>
                  <a:pt x="0" y="257682"/>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4" name="Groupe 3">
            <a:extLst>
              <a:ext uri="{FF2B5EF4-FFF2-40B4-BE49-F238E27FC236}">
                <a16:creationId xmlns:a16="http://schemas.microsoft.com/office/drawing/2014/main" id="{D5E5F1CB-83DB-1513-A733-129468DA873B}"/>
              </a:ext>
            </a:extLst>
          </p:cNvPr>
          <p:cNvGrpSpPr/>
          <p:nvPr/>
        </p:nvGrpSpPr>
        <p:grpSpPr>
          <a:xfrm>
            <a:off x="4789923" y="514160"/>
            <a:ext cx="652252" cy="300470"/>
            <a:chOff x="3079046" y="3044283"/>
            <a:chExt cx="652252" cy="300470"/>
          </a:xfrm>
        </p:grpSpPr>
        <p:sp>
          <p:nvSpPr>
            <p:cNvPr id="5" name="Forme libre : forme 4">
              <a:extLst>
                <a:ext uri="{FF2B5EF4-FFF2-40B4-BE49-F238E27FC236}">
                  <a16:creationId xmlns:a16="http://schemas.microsoft.com/office/drawing/2014/main" id="{D160DEEF-820A-B134-82A1-FDBF85257DDA}"/>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6" name="Forme libre : forme 5">
              <a:extLst>
                <a:ext uri="{FF2B5EF4-FFF2-40B4-BE49-F238E27FC236}">
                  <a16:creationId xmlns:a16="http://schemas.microsoft.com/office/drawing/2014/main" id="{A575D089-F25E-9622-A9FD-16764FB6F8D8}"/>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7" name="Forme libre : forme 6">
              <a:extLst>
                <a:ext uri="{FF2B5EF4-FFF2-40B4-BE49-F238E27FC236}">
                  <a16:creationId xmlns:a16="http://schemas.microsoft.com/office/drawing/2014/main" id="{B646B87F-7908-917A-A052-14AE3D05FA43}"/>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 name="Forme libre : forme 7">
              <a:extLst>
                <a:ext uri="{FF2B5EF4-FFF2-40B4-BE49-F238E27FC236}">
                  <a16:creationId xmlns:a16="http://schemas.microsoft.com/office/drawing/2014/main" id="{005C01F9-04A0-AF60-CFCA-327C37AE41D4}"/>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9" name="Forme libre : forme 8">
              <a:extLst>
                <a:ext uri="{FF2B5EF4-FFF2-40B4-BE49-F238E27FC236}">
                  <a16:creationId xmlns:a16="http://schemas.microsoft.com/office/drawing/2014/main" id="{5C379CF1-A79E-C6A7-FEEA-53F7FB485FEF}"/>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 name="Forme libre : forme 9">
              <a:extLst>
                <a:ext uri="{FF2B5EF4-FFF2-40B4-BE49-F238E27FC236}">
                  <a16:creationId xmlns:a16="http://schemas.microsoft.com/office/drawing/2014/main" id="{47793C3D-E335-72CB-2307-44D19E9FD2CD}"/>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1" name="Forme libre : forme 10">
              <a:extLst>
                <a:ext uri="{FF2B5EF4-FFF2-40B4-BE49-F238E27FC236}">
                  <a16:creationId xmlns:a16="http://schemas.microsoft.com/office/drawing/2014/main" id="{C26A30DF-BE93-6686-60D3-2BAA75C79DF4}"/>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2" name="ZoneTexte 11">
            <a:extLst>
              <a:ext uri="{FF2B5EF4-FFF2-40B4-BE49-F238E27FC236}">
                <a16:creationId xmlns:a16="http://schemas.microsoft.com/office/drawing/2014/main" id="{7AD48AFD-2ABA-FEED-576C-4974711E822D}"/>
              </a:ext>
            </a:extLst>
          </p:cNvPr>
          <p:cNvSpPr txBox="1"/>
          <p:nvPr/>
        </p:nvSpPr>
        <p:spPr>
          <a:xfrm>
            <a:off x="4167786" y="878217"/>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Wayne Manor</a:t>
            </a:r>
          </a:p>
        </p:txBody>
      </p:sp>
      <p:grpSp>
        <p:nvGrpSpPr>
          <p:cNvPr id="13" name="Groupe 12">
            <a:extLst>
              <a:ext uri="{FF2B5EF4-FFF2-40B4-BE49-F238E27FC236}">
                <a16:creationId xmlns:a16="http://schemas.microsoft.com/office/drawing/2014/main" id="{104C75E4-C18E-614E-DB8F-38A9A65404B8}"/>
              </a:ext>
            </a:extLst>
          </p:cNvPr>
          <p:cNvGrpSpPr/>
          <p:nvPr/>
        </p:nvGrpSpPr>
        <p:grpSpPr>
          <a:xfrm>
            <a:off x="2646804" y="1267567"/>
            <a:ext cx="593539" cy="526732"/>
            <a:chOff x="6626990" y="2417888"/>
            <a:chExt cx="702977" cy="623852"/>
          </a:xfrm>
        </p:grpSpPr>
        <p:sp>
          <p:nvSpPr>
            <p:cNvPr id="14" name="Forme libre : forme 13">
              <a:extLst>
                <a:ext uri="{FF2B5EF4-FFF2-40B4-BE49-F238E27FC236}">
                  <a16:creationId xmlns:a16="http://schemas.microsoft.com/office/drawing/2014/main" id="{6EA19576-0FE3-F9D5-E743-3006CAF9AE8D}"/>
                </a:ext>
              </a:extLst>
            </p:cNvPr>
            <p:cNvSpPr/>
            <p:nvPr/>
          </p:nvSpPr>
          <p:spPr>
            <a:xfrm>
              <a:off x="6626990" y="2691285"/>
              <a:ext cx="214573" cy="225607"/>
            </a:xfrm>
            <a:custGeom>
              <a:avLst/>
              <a:gdLst>
                <a:gd name="connsiteX0" fmla="*/ 179704 w 181169"/>
                <a:gd name="connsiteY0" fmla="*/ 168179 h 190485"/>
                <a:gd name="connsiteX1" fmla="*/ 159918 w 181169"/>
                <a:gd name="connsiteY1" fmla="*/ 187965 h 190485"/>
                <a:gd name="connsiteX2" fmla="*/ 146727 w 181169"/>
                <a:gd name="connsiteY2" fmla="*/ 187965 h 190485"/>
                <a:gd name="connsiteX3" fmla="*/ 4928 w 181169"/>
                <a:gd name="connsiteY3" fmla="*/ 46166 h 190485"/>
                <a:gd name="connsiteX4" fmla="*/ 4928 w 181169"/>
                <a:gd name="connsiteY4" fmla="*/ 19785 h 190485"/>
                <a:gd name="connsiteX5" fmla="*/ 21417 w 181169"/>
                <a:gd name="connsiteY5" fmla="*/ 0 h 190485"/>
                <a:gd name="connsiteX6" fmla="*/ 21417 w 181169"/>
                <a:gd name="connsiteY6" fmla="*/ 0 h 190485"/>
                <a:gd name="connsiteX7" fmla="*/ 179704 w 181169"/>
                <a:gd name="connsiteY7" fmla="*/ 158286 h 190485"/>
                <a:gd name="connsiteX8" fmla="*/ 179704 w 181169"/>
                <a:gd name="connsiteY8" fmla="*/ 168179 h 19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9" h="190485" fill="none" extrusionOk="0">
                  <a:moveTo>
                    <a:pt x="179704" y="168179"/>
                  </a:moveTo>
                  <a:cubicBezTo>
                    <a:pt x="173739" y="173179"/>
                    <a:pt x="163645" y="183187"/>
                    <a:pt x="159918" y="187965"/>
                  </a:cubicBezTo>
                  <a:cubicBezTo>
                    <a:pt x="157008" y="192125"/>
                    <a:pt x="150140" y="191522"/>
                    <a:pt x="146727" y="187965"/>
                  </a:cubicBezTo>
                  <a:cubicBezTo>
                    <a:pt x="75272" y="122225"/>
                    <a:pt x="46635" y="77938"/>
                    <a:pt x="4928" y="46166"/>
                  </a:cubicBezTo>
                  <a:cubicBezTo>
                    <a:pt x="-1196" y="38747"/>
                    <a:pt x="-489" y="27898"/>
                    <a:pt x="4928" y="19785"/>
                  </a:cubicBezTo>
                  <a:cubicBezTo>
                    <a:pt x="8842" y="16236"/>
                    <a:pt x="14049" y="10393"/>
                    <a:pt x="21417" y="0"/>
                  </a:cubicBezTo>
                  <a:lnTo>
                    <a:pt x="21417" y="0"/>
                  </a:lnTo>
                  <a:cubicBezTo>
                    <a:pt x="79966" y="60904"/>
                    <a:pt x="108480" y="96748"/>
                    <a:pt x="179704" y="158286"/>
                  </a:cubicBezTo>
                  <a:cubicBezTo>
                    <a:pt x="179710" y="161385"/>
                    <a:pt x="183678" y="164309"/>
                    <a:pt x="179704" y="168179"/>
                  </a:cubicBezTo>
                  <a:close/>
                </a:path>
                <a:path w="181169" h="190485" stroke="0" extrusionOk="0">
                  <a:moveTo>
                    <a:pt x="179704" y="168179"/>
                  </a:moveTo>
                  <a:cubicBezTo>
                    <a:pt x="174498" y="173938"/>
                    <a:pt x="167328" y="181284"/>
                    <a:pt x="159918" y="187965"/>
                  </a:cubicBezTo>
                  <a:cubicBezTo>
                    <a:pt x="156251" y="190488"/>
                    <a:pt x="150152" y="190846"/>
                    <a:pt x="146727" y="187965"/>
                  </a:cubicBezTo>
                  <a:cubicBezTo>
                    <a:pt x="84119" y="127088"/>
                    <a:pt x="72264" y="114112"/>
                    <a:pt x="4928" y="46166"/>
                  </a:cubicBezTo>
                  <a:cubicBezTo>
                    <a:pt x="585" y="39154"/>
                    <a:pt x="-3168" y="28104"/>
                    <a:pt x="4928" y="19785"/>
                  </a:cubicBezTo>
                  <a:cubicBezTo>
                    <a:pt x="9237" y="15692"/>
                    <a:pt x="13992" y="8253"/>
                    <a:pt x="21417" y="0"/>
                  </a:cubicBezTo>
                  <a:lnTo>
                    <a:pt x="21417" y="0"/>
                  </a:lnTo>
                  <a:cubicBezTo>
                    <a:pt x="59850" y="33275"/>
                    <a:pt x="144798" y="115545"/>
                    <a:pt x="179704" y="158286"/>
                  </a:cubicBezTo>
                  <a:cubicBezTo>
                    <a:pt x="180440" y="162201"/>
                    <a:pt x="183126" y="164902"/>
                    <a:pt x="179704" y="16817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5" name="Forme libre : forme 14">
              <a:extLst>
                <a:ext uri="{FF2B5EF4-FFF2-40B4-BE49-F238E27FC236}">
                  <a16:creationId xmlns:a16="http://schemas.microsoft.com/office/drawing/2014/main" id="{313E1B11-A175-5079-39E2-48B1C5BD73C0}"/>
                </a:ext>
              </a:extLst>
            </p:cNvPr>
            <p:cNvSpPr/>
            <p:nvPr/>
          </p:nvSpPr>
          <p:spPr>
            <a:xfrm>
              <a:off x="6626990" y="2542766"/>
              <a:ext cx="211915" cy="222726"/>
            </a:xfrm>
            <a:custGeom>
              <a:avLst/>
              <a:gdLst>
                <a:gd name="connsiteX0" fmla="*/ 156620 w 178925"/>
                <a:gd name="connsiteY0" fmla="*/ 3384 h 188052"/>
                <a:gd name="connsiteX1" fmla="*/ 176406 w 178925"/>
                <a:gd name="connsiteY1" fmla="*/ 23170 h 188052"/>
                <a:gd name="connsiteX2" fmla="*/ 176406 w 178925"/>
                <a:gd name="connsiteY2" fmla="*/ 36361 h 188052"/>
                <a:gd name="connsiteX3" fmla="*/ 24714 w 178925"/>
                <a:gd name="connsiteY3" fmla="*/ 188052 h 188052"/>
                <a:gd name="connsiteX4" fmla="*/ 24714 w 178925"/>
                <a:gd name="connsiteY4" fmla="*/ 188052 h 188052"/>
                <a:gd name="connsiteX5" fmla="*/ 4928 w 178925"/>
                <a:gd name="connsiteY5" fmla="*/ 168267 h 188052"/>
                <a:gd name="connsiteX6" fmla="*/ 4928 w 178925"/>
                <a:gd name="connsiteY6" fmla="*/ 141885 h 188052"/>
                <a:gd name="connsiteX7" fmla="*/ 4928 w 178925"/>
                <a:gd name="connsiteY7" fmla="*/ 141885 h 188052"/>
                <a:gd name="connsiteX8" fmla="*/ 146727 w 178925"/>
                <a:gd name="connsiteY8" fmla="*/ 87 h 188052"/>
                <a:gd name="connsiteX9" fmla="*/ 156620 w 178925"/>
                <a:gd name="connsiteY9" fmla="*/ 3384 h 18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925" h="188052" fill="none" extrusionOk="0">
                  <a:moveTo>
                    <a:pt x="156620" y="3384"/>
                  </a:moveTo>
                  <a:cubicBezTo>
                    <a:pt x="161630" y="8299"/>
                    <a:pt x="169289" y="15683"/>
                    <a:pt x="176406" y="23170"/>
                  </a:cubicBezTo>
                  <a:cubicBezTo>
                    <a:pt x="180495" y="26875"/>
                    <a:pt x="178511" y="32513"/>
                    <a:pt x="176406" y="36361"/>
                  </a:cubicBezTo>
                  <a:cubicBezTo>
                    <a:pt x="136152" y="64010"/>
                    <a:pt x="79361" y="128521"/>
                    <a:pt x="24714" y="188052"/>
                  </a:cubicBezTo>
                  <a:lnTo>
                    <a:pt x="24714" y="188052"/>
                  </a:lnTo>
                  <a:cubicBezTo>
                    <a:pt x="17390" y="182654"/>
                    <a:pt x="9077" y="173418"/>
                    <a:pt x="4928" y="168267"/>
                  </a:cubicBezTo>
                  <a:cubicBezTo>
                    <a:pt x="-1388" y="158350"/>
                    <a:pt x="-3805" y="150004"/>
                    <a:pt x="4928" y="141885"/>
                  </a:cubicBezTo>
                  <a:lnTo>
                    <a:pt x="4928" y="141885"/>
                  </a:lnTo>
                  <a:cubicBezTo>
                    <a:pt x="44336" y="94102"/>
                    <a:pt x="117074" y="41188"/>
                    <a:pt x="146727" y="87"/>
                  </a:cubicBezTo>
                  <a:cubicBezTo>
                    <a:pt x="150048" y="-251"/>
                    <a:pt x="154295" y="1198"/>
                    <a:pt x="156620" y="3384"/>
                  </a:cubicBezTo>
                  <a:close/>
                </a:path>
                <a:path w="178925" h="188052" stroke="0" extrusionOk="0">
                  <a:moveTo>
                    <a:pt x="156620" y="3384"/>
                  </a:moveTo>
                  <a:cubicBezTo>
                    <a:pt x="164269" y="11111"/>
                    <a:pt x="169175" y="16128"/>
                    <a:pt x="176406" y="23170"/>
                  </a:cubicBezTo>
                  <a:cubicBezTo>
                    <a:pt x="179896" y="27037"/>
                    <a:pt x="179885" y="32615"/>
                    <a:pt x="176406" y="36361"/>
                  </a:cubicBezTo>
                  <a:cubicBezTo>
                    <a:pt x="117984" y="84429"/>
                    <a:pt x="78936" y="142348"/>
                    <a:pt x="24714" y="188052"/>
                  </a:cubicBezTo>
                  <a:lnTo>
                    <a:pt x="24714" y="188052"/>
                  </a:lnTo>
                  <a:cubicBezTo>
                    <a:pt x="15611" y="178404"/>
                    <a:pt x="12837" y="177523"/>
                    <a:pt x="4928" y="168267"/>
                  </a:cubicBezTo>
                  <a:cubicBezTo>
                    <a:pt x="-1655" y="159256"/>
                    <a:pt x="-3957" y="148602"/>
                    <a:pt x="4928" y="141885"/>
                  </a:cubicBezTo>
                  <a:lnTo>
                    <a:pt x="4928" y="141885"/>
                  </a:lnTo>
                  <a:cubicBezTo>
                    <a:pt x="38339" y="100106"/>
                    <a:pt x="71719" y="62647"/>
                    <a:pt x="146727" y="87"/>
                  </a:cubicBezTo>
                  <a:cubicBezTo>
                    <a:pt x="149948" y="419"/>
                    <a:pt x="153812" y="707"/>
                    <a:pt x="156620" y="3384"/>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6" name="Forme libre : forme 15">
              <a:extLst>
                <a:ext uri="{FF2B5EF4-FFF2-40B4-BE49-F238E27FC236}">
                  <a16:creationId xmlns:a16="http://schemas.microsoft.com/office/drawing/2014/main" id="{B01FA728-FDA8-81DF-5672-6AA924EDD227}"/>
                </a:ext>
              </a:extLst>
            </p:cNvPr>
            <p:cNvSpPr/>
            <p:nvPr/>
          </p:nvSpPr>
          <p:spPr>
            <a:xfrm>
              <a:off x="7110239" y="2691285"/>
              <a:ext cx="219728" cy="229513"/>
            </a:xfrm>
            <a:custGeom>
              <a:avLst/>
              <a:gdLst>
                <a:gd name="connsiteX0" fmla="*/ 160806 w 185521"/>
                <a:gd name="connsiteY0" fmla="*/ 0 h 193783"/>
                <a:gd name="connsiteX1" fmla="*/ 180592 w 185521"/>
                <a:gd name="connsiteY1" fmla="*/ 19785 h 193783"/>
                <a:gd name="connsiteX2" fmla="*/ 180592 w 185521"/>
                <a:gd name="connsiteY2" fmla="*/ 46166 h 193783"/>
                <a:gd name="connsiteX3" fmla="*/ 35496 w 185521"/>
                <a:gd name="connsiteY3" fmla="*/ 191263 h 193783"/>
                <a:gd name="connsiteX4" fmla="*/ 22306 w 185521"/>
                <a:gd name="connsiteY4" fmla="*/ 191263 h 193783"/>
                <a:gd name="connsiteX5" fmla="*/ 22306 w 185521"/>
                <a:gd name="connsiteY5" fmla="*/ 191263 h 193783"/>
                <a:gd name="connsiteX6" fmla="*/ 2520 w 185521"/>
                <a:gd name="connsiteY6" fmla="*/ 171477 h 193783"/>
                <a:gd name="connsiteX7" fmla="*/ 2520 w 185521"/>
                <a:gd name="connsiteY7" fmla="*/ 158286 h 193783"/>
                <a:gd name="connsiteX8" fmla="*/ 2520 w 185521"/>
                <a:gd name="connsiteY8" fmla="*/ 158286 h 193783"/>
                <a:gd name="connsiteX9" fmla="*/ 160806 w 185521"/>
                <a:gd name="connsiteY9" fmla="*/ 0 h 19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21" h="193783" fill="none" extrusionOk="0">
                  <a:moveTo>
                    <a:pt x="160806" y="0"/>
                  </a:moveTo>
                  <a:cubicBezTo>
                    <a:pt x="167120" y="4782"/>
                    <a:pt x="171990" y="10502"/>
                    <a:pt x="180592" y="19785"/>
                  </a:cubicBezTo>
                  <a:cubicBezTo>
                    <a:pt x="188097" y="26751"/>
                    <a:pt x="186019" y="37441"/>
                    <a:pt x="180592" y="46166"/>
                  </a:cubicBezTo>
                  <a:cubicBezTo>
                    <a:pt x="130273" y="90554"/>
                    <a:pt x="74839" y="147831"/>
                    <a:pt x="35496" y="191263"/>
                  </a:cubicBezTo>
                  <a:cubicBezTo>
                    <a:pt x="32523" y="195410"/>
                    <a:pt x="25276" y="195302"/>
                    <a:pt x="22306" y="191263"/>
                  </a:cubicBezTo>
                  <a:lnTo>
                    <a:pt x="22306" y="191263"/>
                  </a:lnTo>
                  <a:cubicBezTo>
                    <a:pt x="15903" y="184875"/>
                    <a:pt x="10671" y="179400"/>
                    <a:pt x="2520" y="171477"/>
                  </a:cubicBezTo>
                  <a:cubicBezTo>
                    <a:pt x="-818" y="167341"/>
                    <a:pt x="20" y="161783"/>
                    <a:pt x="2520" y="158286"/>
                  </a:cubicBezTo>
                  <a:lnTo>
                    <a:pt x="2520" y="158286"/>
                  </a:lnTo>
                  <a:cubicBezTo>
                    <a:pt x="50193" y="121980"/>
                    <a:pt x="95284" y="65584"/>
                    <a:pt x="160806" y="0"/>
                  </a:cubicBezTo>
                  <a:close/>
                </a:path>
                <a:path w="185521" h="193783" stroke="0" extrusionOk="0">
                  <a:moveTo>
                    <a:pt x="160806" y="0"/>
                  </a:moveTo>
                  <a:cubicBezTo>
                    <a:pt x="166331" y="5014"/>
                    <a:pt x="174401" y="15362"/>
                    <a:pt x="180592" y="19785"/>
                  </a:cubicBezTo>
                  <a:cubicBezTo>
                    <a:pt x="187531" y="27040"/>
                    <a:pt x="187457" y="38474"/>
                    <a:pt x="180592" y="46166"/>
                  </a:cubicBezTo>
                  <a:cubicBezTo>
                    <a:pt x="125921" y="96903"/>
                    <a:pt x="70346" y="155854"/>
                    <a:pt x="35496" y="191263"/>
                  </a:cubicBezTo>
                  <a:cubicBezTo>
                    <a:pt x="31427" y="195298"/>
                    <a:pt x="25910" y="195629"/>
                    <a:pt x="22306" y="191263"/>
                  </a:cubicBezTo>
                  <a:lnTo>
                    <a:pt x="22306" y="191263"/>
                  </a:lnTo>
                  <a:cubicBezTo>
                    <a:pt x="14032" y="183711"/>
                    <a:pt x="7459" y="175542"/>
                    <a:pt x="2520" y="171477"/>
                  </a:cubicBezTo>
                  <a:cubicBezTo>
                    <a:pt x="58" y="167092"/>
                    <a:pt x="-1806" y="161476"/>
                    <a:pt x="2520" y="158286"/>
                  </a:cubicBezTo>
                  <a:lnTo>
                    <a:pt x="2520" y="158286"/>
                  </a:lnTo>
                  <a:cubicBezTo>
                    <a:pt x="37754" y="114471"/>
                    <a:pt x="85931" y="69412"/>
                    <a:pt x="160806"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7" name="Forme libre : forme 16">
              <a:extLst>
                <a:ext uri="{FF2B5EF4-FFF2-40B4-BE49-F238E27FC236}">
                  <a16:creationId xmlns:a16="http://schemas.microsoft.com/office/drawing/2014/main" id="{08884A25-DA10-5575-598A-7B3AECF45654}"/>
                </a:ext>
              </a:extLst>
            </p:cNvPr>
            <p:cNvSpPr/>
            <p:nvPr/>
          </p:nvSpPr>
          <p:spPr>
            <a:xfrm>
              <a:off x="7110239" y="2539886"/>
              <a:ext cx="215823" cy="225606"/>
            </a:xfrm>
            <a:custGeom>
              <a:avLst/>
              <a:gdLst>
                <a:gd name="connsiteX0" fmla="*/ 177294 w 182224"/>
                <a:gd name="connsiteY0" fmla="*/ 170699 h 190484"/>
                <a:gd name="connsiteX1" fmla="*/ 157509 w 182224"/>
                <a:gd name="connsiteY1" fmla="*/ 190484 h 190484"/>
                <a:gd name="connsiteX2" fmla="*/ 157509 w 182224"/>
                <a:gd name="connsiteY2" fmla="*/ 190484 h 190484"/>
                <a:gd name="connsiteX3" fmla="*/ 2520 w 182224"/>
                <a:gd name="connsiteY3" fmla="*/ 35495 h 190484"/>
                <a:gd name="connsiteX4" fmla="*/ 2520 w 182224"/>
                <a:gd name="connsiteY4" fmla="*/ 22305 h 190484"/>
                <a:gd name="connsiteX5" fmla="*/ 2520 w 182224"/>
                <a:gd name="connsiteY5" fmla="*/ 22305 h 190484"/>
                <a:gd name="connsiteX6" fmla="*/ 22306 w 182224"/>
                <a:gd name="connsiteY6" fmla="*/ 2519 h 190484"/>
                <a:gd name="connsiteX7" fmla="*/ 35496 w 182224"/>
                <a:gd name="connsiteY7" fmla="*/ 2519 h 190484"/>
                <a:gd name="connsiteX8" fmla="*/ 35496 w 182224"/>
                <a:gd name="connsiteY8" fmla="*/ 2519 h 190484"/>
                <a:gd name="connsiteX9" fmla="*/ 177294 w 182224"/>
                <a:gd name="connsiteY9" fmla="*/ 144317 h 190484"/>
                <a:gd name="connsiteX10" fmla="*/ 177294 w 182224"/>
                <a:gd name="connsiteY10" fmla="*/ 170699 h 19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224" h="190484" fill="none" extrusionOk="0">
                  <a:moveTo>
                    <a:pt x="177294" y="170699"/>
                  </a:moveTo>
                  <a:cubicBezTo>
                    <a:pt x="173604" y="175204"/>
                    <a:pt x="165587" y="183241"/>
                    <a:pt x="157509" y="190484"/>
                  </a:cubicBezTo>
                  <a:lnTo>
                    <a:pt x="157509" y="190484"/>
                  </a:lnTo>
                  <a:cubicBezTo>
                    <a:pt x="84437" y="132752"/>
                    <a:pt x="83574" y="105686"/>
                    <a:pt x="2520" y="35495"/>
                  </a:cubicBezTo>
                  <a:cubicBezTo>
                    <a:pt x="-964" y="31923"/>
                    <a:pt x="-614" y="26861"/>
                    <a:pt x="2520" y="22305"/>
                  </a:cubicBezTo>
                  <a:lnTo>
                    <a:pt x="2520" y="22305"/>
                  </a:lnTo>
                  <a:cubicBezTo>
                    <a:pt x="8106" y="17418"/>
                    <a:pt x="16551" y="6611"/>
                    <a:pt x="22306" y="2519"/>
                  </a:cubicBezTo>
                  <a:cubicBezTo>
                    <a:pt x="24981" y="-239"/>
                    <a:pt x="32177" y="-1112"/>
                    <a:pt x="35496" y="2519"/>
                  </a:cubicBezTo>
                  <a:lnTo>
                    <a:pt x="35496" y="2519"/>
                  </a:lnTo>
                  <a:cubicBezTo>
                    <a:pt x="82728" y="37050"/>
                    <a:pt x="125752" y="81789"/>
                    <a:pt x="177294" y="144317"/>
                  </a:cubicBezTo>
                  <a:cubicBezTo>
                    <a:pt x="185391" y="152624"/>
                    <a:pt x="182508" y="163271"/>
                    <a:pt x="177294" y="170699"/>
                  </a:cubicBezTo>
                  <a:close/>
                </a:path>
                <a:path w="182224" h="190484" stroke="0" extrusionOk="0">
                  <a:moveTo>
                    <a:pt x="177294" y="170699"/>
                  </a:moveTo>
                  <a:cubicBezTo>
                    <a:pt x="169393" y="179916"/>
                    <a:pt x="165084" y="184550"/>
                    <a:pt x="157509" y="190484"/>
                  </a:cubicBezTo>
                  <a:lnTo>
                    <a:pt x="157509" y="190484"/>
                  </a:lnTo>
                  <a:cubicBezTo>
                    <a:pt x="89376" y="137740"/>
                    <a:pt x="31397" y="76614"/>
                    <a:pt x="2520" y="35495"/>
                  </a:cubicBezTo>
                  <a:cubicBezTo>
                    <a:pt x="-1326" y="32373"/>
                    <a:pt x="-1260" y="25349"/>
                    <a:pt x="2520" y="22305"/>
                  </a:cubicBezTo>
                  <a:lnTo>
                    <a:pt x="2520" y="22305"/>
                  </a:lnTo>
                  <a:cubicBezTo>
                    <a:pt x="7805" y="16957"/>
                    <a:pt x="15925" y="10476"/>
                    <a:pt x="22306" y="2519"/>
                  </a:cubicBezTo>
                  <a:cubicBezTo>
                    <a:pt x="27073" y="-728"/>
                    <a:pt x="32156" y="-1249"/>
                    <a:pt x="35496" y="2519"/>
                  </a:cubicBezTo>
                  <a:lnTo>
                    <a:pt x="35496" y="2519"/>
                  </a:lnTo>
                  <a:cubicBezTo>
                    <a:pt x="91195" y="44377"/>
                    <a:pt x="120201" y="90916"/>
                    <a:pt x="177294" y="144317"/>
                  </a:cubicBezTo>
                  <a:cubicBezTo>
                    <a:pt x="186270" y="151215"/>
                    <a:pt x="184599" y="163670"/>
                    <a:pt x="177294" y="17069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8" name="Forme libre : forme 17">
              <a:extLst>
                <a:ext uri="{FF2B5EF4-FFF2-40B4-BE49-F238E27FC236}">
                  <a16:creationId xmlns:a16="http://schemas.microsoft.com/office/drawing/2014/main" id="{4C966A51-BA08-BA02-7B81-98879E2C7735}"/>
                </a:ext>
              </a:extLst>
            </p:cNvPr>
            <p:cNvSpPr/>
            <p:nvPr/>
          </p:nvSpPr>
          <p:spPr>
            <a:xfrm>
              <a:off x="6800771" y="2417888"/>
              <a:ext cx="351510" cy="623852"/>
            </a:xfrm>
            <a:custGeom>
              <a:avLst/>
              <a:gdLst>
                <a:gd name="connsiteX0" fmla="*/ 125310 w 296788"/>
                <a:gd name="connsiteY0" fmla="*/ 293489 h 526732"/>
                <a:gd name="connsiteX1" fmla="*/ 6595 w 296788"/>
                <a:gd name="connsiteY1" fmla="*/ 293489 h 526732"/>
                <a:gd name="connsiteX2" fmla="*/ 0 w 296788"/>
                <a:gd name="connsiteY2" fmla="*/ 286894 h 526732"/>
                <a:gd name="connsiteX3" fmla="*/ 0 w 296788"/>
                <a:gd name="connsiteY3" fmla="*/ 283596 h 526732"/>
                <a:gd name="connsiteX4" fmla="*/ 141798 w 296788"/>
                <a:gd name="connsiteY4" fmla="*/ 3297 h 526732"/>
                <a:gd name="connsiteX5" fmla="*/ 148394 w 296788"/>
                <a:gd name="connsiteY5" fmla="*/ 0 h 526732"/>
                <a:gd name="connsiteX6" fmla="*/ 286895 w 296788"/>
                <a:gd name="connsiteY6" fmla="*/ 0 h 526732"/>
                <a:gd name="connsiteX7" fmla="*/ 293490 w 296788"/>
                <a:gd name="connsiteY7" fmla="*/ 6594 h 526732"/>
                <a:gd name="connsiteX8" fmla="*/ 293490 w 296788"/>
                <a:gd name="connsiteY8" fmla="*/ 9892 h 526732"/>
                <a:gd name="connsiteX9" fmla="*/ 128608 w 296788"/>
                <a:gd name="connsiteY9" fmla="*/ 230835 h 526732"/>
                <a:gd name="connsiteX10" fmla="*/ 290192 w 296788"/>
                <a:gd name="connsiteY10" fmla="*/ 230835 h 526732"/>
                <a:gd name="connsiteX11" fmla="*/ 296788 w 296788"/>
                <a:gd name="connsiteY11" fmla="*/ 237430 h 526732"/>
                <a:gd name="connsiteX12" fmla="*/ 293490 w 296788"/>
                <a:gd name="connsiteY12" fmla="*/ 240728 h 526732"/>
                <a:gd name="connsiteX13" fmla="*/ 293490 w 296788"/>
                <a:gd name="connsiteY13" fmla="*/ 240728 h 526732"/>
                <a:gd name="connsiteX14" fmla="*/ 23083 w 296788"/>
                <a:gd name="connsiteY14" fmla="*/ 521026 h 526732"/>
                <a:gd name="connsiteX15" fmla="*/ 9892 w 296788"/>
                <a:gd name="connsiteY15" fmla="*/ 514431 h 526732"/>
                <a:gd name="connsiteX16" fmla="*/ 9892 w 296788"/>
                <a:gd name="connsiteY16" fmla="*/ 514431 h 526732"/>
                <a:gd name="connsiteX17" fmla="*/ 125310 w 296788"/>
                <a:gd name="connsiteY17" fmla="*/ 293489 h 52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788" h="526732" fill="none" extrusionOk="0">
                  <a:moveTo>
                    <a:pt x="125310" y="293489"/>
                  </a:moveTo>
                  <a:cubicBezTo>
                    <a:pt x="68716" y="293424"/>
                    <a:pt x="60617" y="299039"/>
                    <a:pt x="6595" y="293489"/>
                  </a:cubicBezTo>
                  <a:cubicBezTo>
                    <a:pt x="3141" y="292455"/>
                    <a:pt x="549" y="289801"/>
                    <a:pt x="0" y="286894"/>
                  </a:cubicBezTo>
                  <a:cubicBezTo>
                    <a:pt x="164" y="285728"/>
                    <a:pt x="117" y="284259"/>
                    <a:pt x="0" y="283596"/>
                  </a:cubicBezTo>
                  <a:cubicBezTo>
                    <a:pt x="45720" y="179228"/>
                    <a:pt x="65440" y="124423"/>
                    <a:pt x="141798" y="3297"/>
                  </a:cubicBezTo>
                  <a:cubicBezTo>
                    <a:pt x="144447" y="3093"/>
                    <a:pt x="145004" y="110"/>
                    <a:pt x="148394" y="0"/>
                  </a:cubicBezTo>
                  <a:cubicBezTo>
                    <a:pt x="206359" y="-3980"/>
                    <a:pt x="226692" y="-3644"/>
                    <a:pt x="286895" y="0"/>
                  </a:cubicBezTo>
                  <a:cubicBezTo>
                    <a:pt x="290221" y="165"/>
                    <a:pt x="293744" y="2982"/>
                    <a:pt x="293490" y="6594"/>
                  </a:cubicBezTo>
                  <a:cubicBezTo>
                    <a:pt x="293417" y="7317"/>
                    <a:pt x="293425" y="8860"/>
                    <a:pt x="293490" y="9892"/>
                  </a:cubicBezTo>
                  <a:cubicBezTo>
                    <a:pt x="232069" y="92198"/>
                    <a:pt x="188319" y="147105"/>
                    <a:pt x="128608" y="230835"/>
                  </a:cubicBezTo>
                  <a:cubicBezTo>
                    <a:pt x="207137" y="234272"/>
                    <a:pt x="218788" y="238401"/>
                    <a:pt x="290192" y="230835"/>
                  </a:cubicBezTo>
                  <a:cubicBezTo>
                    <a:pt x="293898" y="230701"/>
                    <a:pt x="296741" y="233906"/>
                    <a:pt x="296788" y="237430"/>
                  </a:cubicBezTo>
                  <a:cubicBezTo>
                    <a:pt x="295334" y="238716"/>
                    <a:pt x="295005" y="239359"/>
                    <a:pt x="293490" y="240728"/>
                  </a:cubicBezTo>
                  <a:lnTo>
                    <a:pt x="293490" y="240728"/>
                  </a:lnTo>
                  <a:cubicBezTo>
                    <a:pt x="193515" y="365849"/>
                    <a:pt x="123531" y="438309"/>
                    <a:pt x="23083" y="521026"/>
                  </a:cubicBezTo>
                  <a:cubicBezTo>
                    <a:pt x="21340" y="523480"/>
                    <a:pt x="3007" y="536525"/>
                    <a:pt x="9892" y="514431"/>
                  </a:cubicBezTo>
                  <a:lnTo>
                    <a:pt x="9892" y="514431"/>
                  </a:lnTo>
                  <a:cubicBezTo>
                    <a:pt x="40404" y="471244"/>
                    <a:pt x="88396" y="366715"/>
                    <a:pt x="125310" y="293489"/>
                  </a:cubicBezTo>
                  <a:close/>
                </a:path>
                <a:path w="296788" h="526732" stroke="0" extrusionOk="0">
                  <a:moveTo>
                    <a:pt x="125310" y="293489"/>
                  </a:moveTo>
                  <a:cubicBezTo>
                    <a:pt x="92089" y="297289"/>
                    <a:pt x="50444" y="292808"/>
                    <a:pt x="6595" y="293489"/>
                  </a:cubicBezTo>
                  <a:cubicBezTo>
                    <a:pt x="2993" y="293150"/>
                    <a:pt x="687" y="289905"/>
                    <a:pt x="0" y="286894"/>
                  </a:cubicBezTo>
                  <a:cubicBezTo>
                    <a:pt x="-9" y="285705"/>
                    <a:pt x="-121" y="284425"/>
                    <a:pt x="0" y="283596"/>
                  </a:cubicBezTo>
                  <a:cubicBezTo>
                    <a:pt x="74438" y="156951"/>
                    <a:pt x="97565" y="92365"/>
                    <a:pt x="141798" y="3297"/>
                  </a:cubicBezTo>
                  <a:cubicBezTo>
                    <a:pt x="145090" y="2687"/>
                    <a:pt x="145247" y="-107"/>
                    <a:pt x="148394" y="0"/>
                  </a:cubicBezTo>
                  <a:cubicBezTo>
                    <a:pt x="183343" y="6378"/>
                    <a:pt x="246281" y="1373"/>
                    <a:pt x="286895" y="0"/>
                  </a:cubicBezTo>
                  <a:cubicBezTo>
                    <a:pt x="289889" y="-153"/>
                    <a:pt x="293281" y="2845"/>
                    <a:pt x="293490" y="6594"/>
                  </a:cubicBezTo>
                  <a:cubicBezTo>
                    <a:pt x="293523" y="8214"/>
                    <a:pt x="293630" y="8843"/>
                    <a:pt x="293490" y="9892"/>
                  </a:cubicBezTo>
                  <a:cubicBezTo>
                    <a:pt x="205662" y="104562"/>
                    <a:pt x="182080" y="153686"/>
                    <a:pt x="128608" y="230835"/>
                  </a:cubicBezTo>
                  <a:cubicBezTo>
                    <a:pt x="185334" y="237666"/>
                    <a:pt x="233424" y="226315"/>
                    <a:pt x="290192" y="230835"/>
                  </a:cubicBezTo>
                  <a:cubicBezTo>
                    <a:pt x="294076" y="231655"/>
                    <a:pt x="296015" y="233351"/>
                    <a:pt x="296788" y="237430"/>
                  </a:cubicBezTo>
                  <a:cubicBezTo>
                    <a:pt x="295302" y="239002"/>
                    <a:pt x="294585" y="239861"/>
                    <a:pt x="293490" y="240728"/>
                  </a:cubicBezTo>
                  <a:lnTo>
                    <a:pt x="293490" y="240728"/>
                  </a:lnTo>
                  <a:cubicBezTo>
                    <a:pt x="169133" y="363444"/>
                    <a:pt x="145650" y="396578"/>
                    <a:pt x="23083" y="521026"/>
                  </a:cubicBezTo>
                  <a:cubicBezTo>
                    <a:pt x="15090" y="520831"/>
                    <a:pt x="1145" y="537956"/>
                    <a:pt x="9892" y="514431"/>
                  </a:cubicBezTo>
                  <a:lnTo>
                    <a:pt x="9892" y="514431"/>
                  </a:lnTo>
                  <a:cubicBezTo>
                    <a:pt x="39564" y="431483"/>
                    <a:pt x="100794" y="337984"/>
                    <a:pt x="125310" y="293489"/>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9" name="ZoneTexte 18">
            <a:extLst>
              <a:ext uri="{FF2B5EF4-FFF2-40B4-BE49-F238E27FC236}">
                <a16:creationId xmlns:a16="http://schemas.microsoft.com/office/drawing/2014/main" id="{97A9ED39-F03A-5D57-6AB3-E922C745D468}"/>
              </a:ext>
            </a:extLst>
          </p:cNvPr>
          <p:cNvSpPr txBox="1"/>
          <p:nvPr/>
        </p:nvSpPr>
        <p:spPr>
          <a:xfrm>
            <a:off x="2565753" y="1756909"/>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20" name="Forme libre : forme 19">
            <a:extLst>
              <a:ext uri="{FF2B5EF4-FFF2-40B4-BE49-F238E27FC236}">
                <a16:creationId xmlns:a16="http://schemas.microsoft.com/office/drawing/2014/main" id="{3ACD612C-9225-C853-6443-69C1846034E2}"/>
              </a:ext>
            </a:extLst>
          </p:cNvPr>
          <p:cNvSpPr/>
          <p:nvPr/>
        </p:nvSpPr>
        <p:spPr>
          <a:xfrm rot="20178228" flipH="1">
            <a:off x="3664692" y="97007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1" name="ZoneTexte 20">
            <a:extLst>
              <a:ext uri="{FF2B5EF4-FFF2-40B4-BE49-F238E27FC236}">
                <a16:creationId xmlns:a16="http://schemas.microsoft.com/office/drawing/2014/main" id="{EF6799AA-8A16-8076-316A-1D76251BB19F}"/>
              </a:ext>
            </a:extLst>
          </p:cNvPr>
          <p:cNvSpPr txBox="1"/>
          <p:nvPr/>
        </p:nvSpPr>
        <p:spPr>
          <a:xfrm>
            <a:off x="1989744" y="519660"/>
            <a:ext cx="216359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 prend son vélo pour aller au manoir</a:t>
            </a:r>
            <a:r>
              <a:rPr lang="en-US" sz="1400" b="1" spc="-100" dirty="0">
                <a:latin typeface="Cavolini" panose="03000502040302020204" pitchFamily="66" charset="0"/>
                <a:cs typeface="Cavolini" panose="03000502040302020204" pitchFamily="66" charset="0"/>
              </a:rPr>
              <a:t>…</a:t>
            </a:r>
            <a:endParaRPr lang="fr-FR" sz="1400" b="1" spc="-100" dirty="0">
              <a:latin typeface="Cavolini" panose="03000502040302020204" pitchFamily="66" charset="0"/>
              <a:cs typeface="Cavolini" panose="03000502040302020204" pitchFamily="66" charset="0"/>
            </a:endParaRPr>
          </a:p>
        </p:txBody>
      </p:sp>
      <p:grpSp>
        <p:nvGrpSpPr>
          <p:cNvPr id="22" name="Groupe 21">
            <a:extLst>
              <a:ext uri="{FF2B5EF4-FFF2-40B4-BE49-F238E27FC236}">
                <a16:creationId xmlns:a16="http://schemas.microsoft.com/office/drawing/2014/main" id="{4C3ACE50-4AD7-4398-80BD-171BA69A6CAF}"/>
              </a:ext>
            </a:extLst>
          </p:cNvPr>
          <p:cNvGrpSpPr/>
          <p:nvPr/>
        </p:nvGrpSpPr>
        <p:grpSpPr>
          <a:xfrm rot="20360405">
            <a:off x="3304680" y="1284517"/>
            <a:ext cx="1753693" cy="378279"/>
            <a:chOff x="2382410" y="1559709"/>
            <a:chExt cx="1753693" cy="378279"/>
          </a:xfrm>
        </p:grpSpPr>
        <p:sp>
          <p:nvSpPr>
            <p:cNvPr id="23" name="Flèche : droite 22">
              <a:extLst>
                <a:ext uri="{FF2B5EF4-FFF2-40B4-BE49-F238E27FC236}">
                  <a16:creationId xmlns:a16="http://schemas.microsoft.com/office/drawing/2014/main" id="{3CD47008-590A-3AD0-2119-7AB625EC24A0}"/>
                </a:ext>
              </a:extLst>
            </p:cNvPr>
            <p:cNvSpPr/>
            <p:nvPr/>
          </p:nvSpPr>
          <p:spPr>
            <a:xfrm rot="1017999">
              <a:off x="2409472" y="1559709"/>
              <a:ext cx="1726631" cy="378279"/>
            </a:xfrm>
            <a:custGeom>
              <a:avLst/>
              <a:gdLst>
                <a:gd name="connsiteX0" fmla="*/ 0 w 1726631"/>
                <a:gd name="connsiteY0" fmla="*/ 94570 h 378279"/>
                <a:gd name="connsiteX1" fmla="*/ 543247 w 1726631"/>
                <a:gd name="connsiteY1" fmla="*/ 94570 h 378279"/>
                <a:gd name="connsiteX2" fmla="*/ 1071119 w 1726631"/>
                <a:gd name="connsiteY2" fmla="*/ 94570 h 378279"/>
                <a:gd name="connsiteX3" fmla="*/ 1537492 w 1726631"/>
                <a:gd name="connsiteY3" fmla="*/ 94570 h 378279"/>
                <a:gd name="connsiteX4" fmla="*/ 1537492 w 1726631"/>
                <a:gd name="connsiteY4" fmla="*/ 0 h 378279"/>
                <a:gd name="connsiteX5" fmla="*/ 1726631 w 1726631"/>
                <a:gd name="connsiteY5" fmla="*/ 189140 h 378279"/>
                <a:gd name="connsiteX6" fmla="*/ 1537492 w 1726631"/>
                <a:gd name="connsiteY6" fmla="*/ 378279 h 378279"/>
                <a:gd name="connsiteX7" fmla="*/ 1537492 w 1726631"/>
                <a:gd name="connsiteY7" fmla="*/ 283709 h 378279"/>
                <a:gd name="connsiteX8" fmla="*/ 1071119 w 1726631"/>
                <a:gd name="connsiteY8" fmla="*/ 283709 h 378279"/>
                <a:gd name="connsiteX9" fmla="*/ 604747 w 1726631"/>
                <a:gd name="connsiteY9" fmla="*/ 283709 h 378279"/>
                <a:gd name="connsiteX10" fmla="*/ 0 w 1726631"/>
                <a:gd name="connsiteY10" fmla="*/ 283709 h 378279"/>
                <a:gd name="connsiteX11" fmla="*/ 0 w 1726631"/>
                <a:gd name="connsiteY11"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6631" h="378279" fill="none" extrusionOk="0">
                  <a:moveTo>
                    <a:pt x="0" y="94570"/>
                  </a:moveTo>
                  <a:cubicBezTo>
                    <a:pt x="117528" y="71803"/>
                    <a:pt x="317274" y="87800"/>
                    <a:pt x="543247" y="94570"/>
                  </a:cubicBezTo>
                  <a:cubicBezTo>
                    <a:pt x="769220" y="101340"/>
                    <a:pt x="933839" y="106867"/>
                    <a:pt x="1071119" y="94570"/>
                  </a:cubicBezTo>
                  <a:cubicBezTo>
                    <a:pt x="1208399" y="82273"/>
                    <a:pt x="1321276" y="89630"/>
                    <a:pt x="1537492" y="94570"/>
                  </a:cubicBezTo>
                  <a:cubicBezTo>
                    <a:pt x="1533902" y="57902"/>
                    <a:pt x="1534470" y="38649"/>
                    <a:pt x="1537492" y="0"/>
                  </a:cubicBezTo>
                  <a:cubicBezTo>
                    <a:pt x="1635293" y="90214"/>
                    <a:pt x="1675722" y="135390"/>
                    <a:pt x="1726631" y="189140"/>
                  </a:cubicBezTo>
                  <a:cubicBezTo>
                    <a:pt x="1664157" y="261126"/>
                    <a:pt x="1620937" y="312243"/>
                    <a:pt x="1537492" y="378279"/>
                  </a:cubicBezTo>
                  <a:cubicBezTo>
                    <a:pt x="1536237" y="340856"/>
                    <a:pt x="1538469" y="308894"/>
                    <a:pt x="1537492" y="283709"/>
                  </a:cubicBezTo>
                  <a:cubicBezTo>
                    <a:pt x="1331013" y="288204"/>
                    <a:pt x="1204765" y="287403"/>
                    <a:pt x="1071119" y="283709"/>
                  </a:cubicBezTo>
                  <a:cubicBezTo>
                    <a:pt x="937473" y="280015"/>
                    <a:pt x="805797" y="268485"/>
                    <a:pt x="604747" y="283709"/>
                  </a:cubicBezTo>
                  <a:cubicBezTo>
                    <a:pt x="403697" y="298933"/>
                    <a:pt x="253624" y="262284"/>
                    <a:pt x="0" y="283709"/>
                  </a:cubicBezTo>
                  <a:cubicBezTo>
                    <a:pt x="4641" y="237634"/>
                    <a:pt x="8856" y="181372"/>
                    <a:pt x="0" y="94570"/>
                  </a:cubicBezTo>
                  <a:close/>
                </a:path>
                <a:path w="1726631" h="378279" stroke="0" extrusionOk="0">
                  <a:moveTo>
                    <a:pt x="0" y="94570"/>
                  </a:moveTo>
                  <a:cubicBezTo>
                    <a:pt x="162908" y="100375"/>
                    <a:pt x="302475" y="82540"/>
                    <a:pt x="497122" y="94570"/>
                  </a:cubicBezTo>
                  <a:cubicBezTo>
                    <a:pt x="691769" y="106600"/>
                    <a:pt x="806438" y="72863"/>
                    <a:pt x="963495" y="94570"/>
                  </a:cubicBezTo>
                  <a:cubicBezTo>
                    <a:pt x="1120552" y="116277"/>
                    <a:pt x="1279205" y="121035"/>
                    <a:pt x="1537492" y="94570"/>
                  </a:cubicBezTo>
                  <a:cubicBezTo>
                    <a:pt x="1536167" y="72599"/>
                    <a:pt x="1535370" y="22269"/>
                    <a:pt x="1537492" y="0"/>
                  </a:cubicBezTo>
                  <a:cubicBezTo>
                    <a:pt x="1620014" y="74585"/>
                    <a:pt x="1638788" y="112163"/>
                    <a:pt x="1726631" y="189140"/>
                  </a:cubicBezTo>
                  <a:cubicBezTo>
                    <a:pt x="1665234" y="257312"/>
                    <a:pt x="1621267" y="288163"/>
                    <a:pt x="1537492" y="378279"/>
                  </a:cubicBezTo>
                  <a:cubicBezTo>
                    <a:pt x="1534014" y="338344"/>
                    <a:pt x="1538101" y="304219"/>
                    <a:pt x="1537492" y="283709"/>
                  </a:cubicBezTo>
                  <a:cubicBezTo>
                    <a:pt x="1434440" y="277774"/>
                    <a:pt x="1190251" y="272731"/>
                    <a:pt x="1055745" y="283709"/>
                  </a:cubicBezTo>
                  <a:cubicBezTo>
                    <a:pt x="921239" y="294687"/>
                    <a:pt x="767508" y="304638"/>
                    <a:pt x="543247" y="283709"/>
                  </a:cubicBezTo>
                  <a:cubicBezTo>
                    <a:pt x="318986" y="262780"/>
                    <a:pt x="200885" y="290443"/>
                    <a:pt x="0" y="283709"/>
                  </a:cubicBezTo>
                  <a:cubicBezTo>
                    <a:pt x="4869" y="221711"/>
                    <a:pt x="-4224" y="135311"/>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31CB2265-1B2E-7F55-3868-3E0ABAEF2A29}"/>
                </a:ext>
              </a:extLst>
            </p:cNvPr>
            <p:cNvSpPr txBox="1"/>
            <p:nvPr/>
          </p:nvSpPr>
          <p:spPr>
            <a:xfrm rot="963101">
              <a:off x="2382410" y="1587291"/>
              <a:ext cx="1616360"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grpSp>
      <p:grpSp>
        <p:nvGrpSpPr>
          <p:cNvPr id="25" name="Groupe 24">
            <a:extLst>
              <a:ext uri="{FF2B5EF4-FFF2-40B4-BE49-F238E27FC236}">
                <a16:creationId xmlns:a16="http://schemas.microsoft.com/office/drawing/2014/main" id="{A5507DA6-F47D-F451-70B0-0A161E121328}"/>
              </a:ext>
            </a:extLst>
          </p:cNvPr>
          <p:cNvGrpSpPr/>
          <p:nvPr/>
        </p:nvGrpSpPr>
        <p:grpSpPr>
          <a:xfrm>
            <a:off x="4919170" y="1849661"/>
            <a:ext cx="370067" cy="363695"/>
            <a:chOff x="8191815" y="1841226"/>
            <a:chExt cx="741240" cy="687881"/>
          </a:xfrm>
        </p:grpSpPr>
        <p:sp>
          <p:nvSpPr>
            <p:cNvPr id="26" name="Forme libre : forme 25">
              <a:extLst>
                <a:ext uri="{FF2B5EF4-FFF2-40B4-BE49-F238E27FC236}">
                  <a16:creationId xmlns:a16="http://schemas.microsoft.com/office/drawing/2014/main" id="{EC9B2A89-CA88-20AC-DF8E-765F2FEBEB59}"/>
                </a:ext>
              </a:extLst>
            </p:cNvPr>
            <p:cNvSpPr/>
            <p:nvPr/>
          </p:nvSpPr>
          <p:spPr>
            <a:xfrm>
              <a:off x="8531748" y="1918257"/>
              <a:ext cx="46194" cy="291204"/>
            </a:xfrm>
            <a:custGeom>
              <a:avLst/>
              <a:gdLst>
                <a:gd name="connsiteX0" fmla="*/ 0 w 23063"/>
                <a:gd name="connsiteY0" fmla="*/ 0 h 153965"/>
                <a:gd name="connsiteX1" fmla="*/ 23063 w 23063"/>
                <a:gd name="connsiteY1" fmla="*/ 0 h 153965"/>
                <a:gd name="connsiteX2" fmla="*/ 23063 w 23063"/>
                <a:gd name="connsiteY2" fmla="*/ 153965 h 153965"/>
                <a:gd name="connsiteX3" fmla="*/ 0 w 23063"/>
                <a:gd name="connsiteY3" fmla="*/ 153965 h 153965"/>
                <a:gd name="connsiteX4" fmla="*/ 0 w 23063"/>
                <a:gd name="connsiteY4" fmla="*/ 0 h 15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3" h="153965" fill="none" extrusionOk="0">
                  <a:moveTo>
                    <a:pt x="0" y="0"/>
                  </a:moveTo>
                  <a:cubicBezTo>
                    <a:pt x="2611" y="1174"/>
                    <a:pt x="18536" y="-1648"/>
                    <a:pt x="23063" y="0"/>
                  </a:cubicBezTo>
                  <a:cubicBezTo>
                    <a:pt x="14878" y="65333"/>
                    <a:pt x="22299" y="123766"/>
                    <a:pt x="23063" y="153965"/>
                  </a:cubicBezTo>
                  <a:cubicBezTo>
                    <a:pt x="17208" y="152207"/>
                    <a:pt x="4137" y="154456"/>
                    <a:pt x="0" y="153965"/>
                  </a:cubicBezTo>
                  <a:cubicBezTo>
                    <a:pt x="2448" y="127980"/>
                    <a:pt x="-1465" y="31259"/>
                    <a:pt x="0" y="0"/>
                  </a:cubicBezTo>
                  <a:close/>
                </a:path>
                <a:path w="23063" h="153965" stroke="0" extrusionOk="0">
                  <a:moveTo>
                    <a:pt x="0" y="0"/>
                  </a:moveTo>
                  <a:cubicBezTo>
                    <a:pt x="6202" y="-52"/>
                    <a:pt x="16942" y="-1574"/>
                    <a:pt x="23063" y="0"/>
                  </a:cubicBezTo>
                  <a:cubicBezTo>
                    <a:pt x="11414" y="45539"/>
                    <a:pt x="21694" y="137380"/>
                    <a:pt x="23063" y="153965"/>
                  </a:cubicBezTo>
                  <a:cubicBezTo>
                    <a:pt x="20317" y="155977"/>
                    <a:pt x="3092" y="155016"/>
                    <a:pt x="0" y="153965"/>
                  </a:cubicBezTo>
                  <a:cubicBezTo>
                    <a:pt x="8397" y="128371"/>
                    <a:pt x="-10243" y="16645"/>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27" name="Forme libre : forme 26">
              <a:extLst>
                <a:ext uri="{FF2B5EF4-FFF2-40B4-BE49-F238E27FC236}">
                  <a16:creationId xmlns:a16="http://schemas.microsoft.com/office/drawing/2014/main" id="{D21D221A-0ECC-442B-C592-712DAEFCA598}"/>
                </a:ext>
              </a:extLst>
            </p:cNvPr>
            <p:cNvSpPr/>
            <p:nvPr/>
          </p:nvSpPr>
          <p:spPr>
            <a:xfrm>
              <a:off x="8486995" y="1841226"/>
              <a:ext cx="135618" cy="135618"/>
            </a:xfrm>
            <a:custGeom>
              <a:avLst/>
              <a:gdLst>
                <a:gd name="connsiteX0" fmla="*/ 67708 w 67708"/>
                <a:gd name="connsiteY0" fmla="*/ 35917 h 71704"/>
                <a:gd name="connsiteX1" fmla="*/ 33792 w 67708"/>
                <a:gd name="connsiteY1" fmla="*/ 71704 h 71704"/>
                <a:gd name="connsiteX2" fmla="*/ 0 w 67708"/>
                <a:gd name="connsiteY2" fmla="*/ 35786 h 71704"/>
                <a:gd name="connsiteX3" fmla="*/ 33874 w 67708"/>
                <a:gd name="connsiteY3" fmla="*/ 0 h 71704"/>
                <a:gd name="connsiteX4" fmla="*/ 33874 w 67708"/>
                <a:gd name="connsiteY4" fmla="*/ 0 h 71704"/>
                <a:gd name="connsiteX5" fmla="*/ 67708 w 67708"/>
                <a:gd name="connsiteY5" fmla="*/ 35830 h 71704"/>
                <a:gd name="connsiteX6" fmla="*/ 67708 w 67708"/>
                <a:gd name="connsiteY6" fmla="*/ 35917 h 7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08" h="71704" fill="none" extrusionOk="0">
                  <a:moveTo>
                    <a:pt x="67708" y="35917"/>
                  </a:moveTo>
                  <a:cubicBezTo>
                    <a:pt x="64879" y="55984"/>
                    <a:pt x="52254" y="68593"/>
                    <a:pt x="33792" y="71704"/>
                  </a:cubicBezTo>
                  <a:cubicBezTo>
                    <a:pt x="14692" y="73674"/>
                    <a:pt x="1909" y="58073"/>
                    <a:pt x="0" y="35786"/>
                  </a:cubicBezTo>
                  <a:cubicBezTo>
                    <a:pt x="-796" y="13793"/>
                    <a:pt x="14978" y="269"/>
                    <a:pt x="33874" y="0"/>
                  </a:cubicBezTo>
                  <a:lnTo>
                    <a:pt x="33874" y="0"/>
                  </a:lnTo>
                  <a:cubicBezTo>
                    <a:pt x="55077" y="-223"/>
                    <a:pt x="70017" y="15145"/>
                    <a:pt x="67708" y="35830"/>
                  </a:cubicBezTo>
                  <a:cubicBezTo>
                    <a:pt x="67712" y="35862"/>
                    <a:pt x="67715" y="35892"/>
                    <a:pt x="67708" y="35917"/>
                  </a:cubicBezTo>
                  <a:close/>
                </a:path>
                <a:path w="67708" h="71704" stroke="0" extrusionOk="0">
                  <a:moveTo>
                    <a:pt x="67708" y="35917"/>
                  </a:moveTo>
                  <a:cubicBezTo>
                    <a:pt x="66547" y="55643"/>
                    <a:pt x="53493" y="71358"/>
                    <a:pt x="33792" y="71704"/>
                  </a:cubicBezTo>
                  <a:cubicBezTo>
                    <a:pt x="11844" y="71754"/>
                    <a:pt x="-605" y="56598"/>
                    <a:pt x="0" y="35786"/>
                  </a:cubicBezTo>
                  <a:cubicBezTo>
                    <a:pt x="763" y="14847"/>
                    <a:pt x="15415" y="-1144"/>
                    <a:pt x="33874" y="0"/>
                  </a:cubicBezTo>
                  <a:lnTo>
                    <a:pt x="33874" y="0"/>
                  </a:lnTo>
                  <a:cubicBezTo>
                    <a:pt x="52367" y="2528"/>
                    <a:pt x="66667" y="12732"/>
                    <a:pt x="67708" y="35830"/>
                  </a:cubicBezTo>
                  <a:cubicBezTo>
                    <a:pt x="67712" y="35853"/>
                    <a:pt x="67713" y="35889"/>
                    <a:pt x="67708" y="3591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28" name="Forme libre : forme 27">
              <a:extLst>
                <a:ext uri="{FF2B5EF4-FFF2-40B4-BE49-F238E27FC236}">
                  <a16:creationId xmlns:a16="http://schemas.microsoft.com/office/drawing/2014/main" id="{CD981AD7-6C05-2877-ED5D-308729A50C7B}"/>
                </a:ext>
              </a:extLst>
            </p:cNvPr>
            <p:cNvSpPr/>
            <p:nvPr/>
          </p:nvSpPr>
          <p:spPr>
            <a:xfrm>
              <a:off x="8191815" y="2272618"/>
              <a:ext cx="233142" cy="242748"/>
            </a:xfrm>
            <a:custGeom>
              <a:avLst/>
              <a:gdLst>
                <a:gd name="connsiteX0" fmla="*/ 114789 w 116397"/>
                <a:gd name="connsiteY0" fmla="*/ 117481 h 128345"/>
                <a:gd name="connsiteX1" fmla="*/ 106321 w 116397"/>
                <a:gd name="connsiteY1" fmla="*/ 126515 h 128345"/>
                <a:gd name="connsiteX2" fmla="*/ 98182 w 116397"/>
                <a:gd name="connsiteY2" fmla="*/ 126602 h 128345"/>
                <a:gd name="connsiteX3" fmla="*/ 98099 w 116397"/>
                <a:gd name="connsiteY3" fmla="*/ 126515 h 128345"/>
                <a:gd name="connsiteX4" fmla="*/ 3402 w 116397"/>
                <a:gd name="connsiteY4" fmla="*/ 26382 h 128345"/>
                <a:gd name="connsiteX5" fmla="*/ 3402 w 116397"/>
                <a:gd name="connsiteY5" fmla="*/ 8968 h 128345"/>
                <a:gd name="connsiteX6" fmla="*/ 11953 w 116397"/>
                <a:gd name="connsiteY6" fmla="*/ 0 h 128345"/>
                <a:gd name="connsiteX7" fmla="*/ 114728 w 116397"/>
                <a:gd name="connsiteY7" fmla="*/ 108665 h 128345"/>
                <a:gd name="connsiteX8" fmla="*/ 114742 w 116397"/>
                <a:gd name="connsiteY8" fmla="*/ 117161 h 128345"/>
                <a:gd name="connsiteX9" fmla="*/ 114728 w 116397"/>
                <a:gd name="connsiteY9" fmla="*/ 117176 h 128345"/>
                <a:gd name="connsiteX10" fmla="*/ 114728 w 116397"/>
                <a:gd name="connsiteY10" fmla="*/ 117176 h 128345"/>
                <a:gd name="connsiteX11" fmla="*/ 114789 w 116397"/>
                <a:gd name="connsiteY11" fmla="*/ 117481 h 12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397" h="128345" fill="none" extrusionOk="0">
                  <a:moveTo>
                    <a:pt x="114789" y="117481"/>
                  </a:moveTo>
                  <a:cubicBezTo>
                    <a:pt x="112465" y="119821"/>
                    <a:pt x="109384" y="122249"/>
                    <a:pt x="106321" y="126515"/>
                  </a:cubicBezTo>
                  <a:cubicBezTo>
                    <a:pt x="103945" y="129007"/>
                    <a:pt x="100610" y="129316"/>
                    <a:pt x="98182" y="126602"/>
                  </a:cubicBezTo>
                  <a:cubicBezTo>
                    <a:pt x="98163" y="126574"/>
                    <a:pt x="98127" y="126545"/>
                    <a:pt x="98099" y="126515"/>
                  </a:cubicBezTo>
                  <a:cubicBezTo>
                    <a:pt x="85588" y="96990"/>
                    <a:pt x="38716" y="62500"/>
                    <a:pt x="3402" y="26382"/>
                  </a:cubicBezTo>
                  <a:cubicBezTo>
                    <a:pt x="-1582" y="21424"/>
                    <a:pt x="-1900" y="13724"/>
                    <a:pt x="3402" y="8968"/>
                  </a:cubicBezTo>
                  <a:cubicBezTo>
                    <a:pt x="7945" y="5739"/>
                    <a:pt x="10672" y="2038"/>
                    <a:pt x="11953" y="0"/>
                  </a:cubicBezTo>
                  <a:cubicBezTo>
                    <a:pt x="23896" y="22015"/>
                    <a:pt x="97940" y="78156"/>
                    <a:pt x="114728" y="108665"/>
                  </a:cubicBezTo>
                  <a:cubicBezTo>
                    <a:pt x="117125" y="111144"/>
                    <a:pt x="116706" y="115199"/>
                    <a:pt x="114742" y="117161"/>
                  </a:cubicBezTo>
                  <a:cubicBezTo>
                    <a:pt x="114737" y="117164"/>
                    <a:pt x="114731" y="117174"/>
                    <a:pt x="114728" y="117176"/>
                  </a:cubicBezTo>
                  <a:lnTo>
                    <a:pt x="114728" y="117176"/>
                  </a:lnTo>
                  <a:cubicBezTo>
                    <a:pt x="114761" y="117263"/>
                    <a:pt x="114784" y="117373"/>
                    <a:pt x="114789" y="117481"/>
                  </a:cubicBezTo>
                  <a:close/>
                </a:path>
                <a:path w="116397" h="128345" stroke="0" extrusionOk="0">
                  <a:moveTo>
                    <a:pt x="114789" y="117481"/>
                  </a:moveTo>
                  <a:cubicBezTo>
                    <a:pt x="111012" y="121535"/>
                    <a:pt x="108834" y="124405"/>
                    <a:pt x="106321" y="126515"/>
                  </a:cubicBezTo>
                  <a:cubicBezTo>
                    <a:pt x="103858" y="128633"/>
                    <a:pt x="100489" y="129083"/>
                    <a:pt x="98182" y="126602"/>
                  </a:cubicBezTo>
                  <a:cubicBezTo>
                    <a:pt x="98158" y="126567"/>
                    <a:pt x="98128" y="126546"/>
                    <a:pt x="98099" y="126515"/>
                  </a:cubicBezTo>
                  <a:cubicBezTo>
                    <a:pt x="75478" y="110449"/>
                    <a:pt x="41983" y="69467"/>
                    <a:pt x="3402" y="26382"/>
                  </a:cubicBezTo>
                  <a:cubicBezTo>
                    <a:pt x="-549" y="20513"/>
                    <a:pt x="-1083" y="13846"/>
                    <a:pt x="3402" y="8968"/>
                  </a:cubicBezTo>
                  <a:cubicBezTo>
                    <a:pt x="4205" y="7989"/>
                    <a:pt x="7562" y="3943"/>
                    <a:pt x="11953" y="0"/>
                  </a:cubicBezTo>
                  <a:cubicBezTo>
                    <a:pt x="22189" y="24709"/>
                    <a:pt x="91992" y="95652"/>
                    <a:pt x="114728" y="108665"/>
                  </a:cubicBezTo>
                  <a:cubicBezTo>
                    <a:pt x="116598" y="110875"/>
                    <a:pt x="117169" y="115396"/>
                    <a:pt x="114742" y="117161"/>
                  </a:cubicBezTo>
                  <a:cubicBezTo>
                    <a:pt x="114737" y="117164"/>
                    <a:pt x="114732" y="117172"/>
                    <a:pt x="114728" y="117176"/>
                  </a:cubicBezTo>
                  <a:lnTo>
                    <a:pt x="114728" y="117176"/>
                  </a:lnTo>
                  <a:cubicBezTo>
                    <a:pt x="114755" y="117277"/>
                    <a:pt x="114779" y="117375"/>
                    <a:pt x="114789" y="11748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29" name="Forme libre : forme 28">
              <a:extLst>
                <a:ext uri="{FF2B5EF4-FFF2-40B4-BE49-F238E27FC236}">
                  <a16:creationId xmlns:a16="http://schemas.microsoft.com/office/drawing/2014/main" id="{25351253-8EB3-42E0-5FFA-42F6BC7386C3}"/>
                </a:ext>
              </a:extLst>
            </p:cNvPr>
            <p:cNvSpPr/>
            <p:nvPr/>
          </p:nvSpPr>
          <p:spPr>
            <a:xfrm>
              <a:off x="8191938" y="2100089"/>
              <a:ext cx="231660" cy="241738"/>
            </a:xfrm>
            <a:custGeom>
              <a:avLst/>
              <a:gdLst>
                <a:gd name="connsiteX0" fmla="*/ 104491 w 115657"/>
                <a:gd name="connsiteY0" fmla="*/ 1796 h 127811"/>
                <a:gd name="connsiteX1" fmla="*/ 113947 w 115657"/>
                <a:gd name="connsiteY1" fmla="*/ 11809 h 127811"/>
                <a:gd name="connsiteX2" fmla="*/ 113971 w 115657"/>
                <a:gd name="connsiteY2" fmla="*/ 20490 h 127811"/>
                <a:gd name="connsiteX3" fmla="*/ 113947 w 115657"/>
                <a:gd name="connsiteY3" fmla="*/ 20516 h 127811"/>
                <a:gd name="connsiteX4" fmla="*/ 12878 w 115657"/>
                <a:gd name="connsiteY4" fmla="*/ 127811 h 127811"/>
                <a:gd name="connsiteX5" fmla="*/ 3402 w 115657"/>
                <a:gd name="connsiteY5" fmla="*/ 117863 h 127811"/>
                <a:gd name="connsiteX6" fmla="*/ 3402 w 115657"/>
                <a:gd name="connsiteY6" fmla="*/ 100448 h 127811"/>
                <a:gd name="connsiteX7" fmla="*/ 96331 w 115657"/>
                <a:gd name="connsiteY7" fmla="*/ 1796 h 127811"/>
                <a:gd name="connsiteX8" fmla="*/ 104470 w 115657"/>
                <a:gd name="connsiteY8" fmla="*/ 1774 h 127811"/>
                <a:gd name="connsiteX9" fmla="*/ 104491 w 115657"/>
                <a:gd name="connsiteY9" fmla="*/ 1796 h 12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27811" fill="none" extrusionOk="0">
                  <a:moveTo>
                    <a:pt x="104491" y="1796"/>
                  </a:moveTo>
                  <a:cubicBezTo>
                    <a:pt x="109179" y="5891"/>
                    <a:pt x="111051" y="7003"/>
                    <a:pt x="113947" y="11809"/>
                  </a:cubicBezTo>
                  <a:cubicBezTo>
                    <a:pt x="116416" y="13888"/>
                    <a:pt x="116155" y="17964"/>
                    <a:pt x="113971" y="20490"/>
                  </a:cubicBezTo>
                  <a:cubicBezTo>
                    <a:pt x="113965" y="20501"/>
                    <a:pt x="113956" y="20506"/>
                    <a:pt x="113947" y="20516"/>
                  </a:cubicBezTo>
                  <a:cubicBezTo>
                    <a:pt x="91532" y="29808"/>
                    <a:pt x="50988" y="75069"/>
                    <a:pt x="12878" y="127811"/>
                  </a:cubicBezTo>
                  <a:cubicBezTo>
                    <a:pt x="9233" y="123447"/>
                    <a:pt x="7001" y="119942"/>
                    <a:pt x="3402" y="117863"/>
                  </a:cubicBezTo>
                  <a:cubicBezTo>
                    <a:pt x="-99" y="112757"/>
                    <a:pt x="-1065" y="105697"/>
                    <a:pt x="3402" y="100448"/>
                  </a:cubicBezTo>
                  <a:cubicBezTo>
                    <a:pt x="49957" y="53962"/>
                    <a:pt x="53629" y="32750"/>
                    <a:pt x="96331" y="1796"/>
                  </a:cubicBezTo>
                  <a:cubicBezTo>
                    <a:pt x="98585" y="-987"/>
                    <a:pt x="102141" y="-675"/>
                    <a:pt x="104470" y="1774"/>
                  </a:cubicBezTo>
                  <a:cubicBezTo>
                    <a:pt x="104477" y="1781"/>
                    <a:pt x="104483" y="1789"/>
                    <a:pt x="104491" y="1796"/>
                  </a:cubicBezTo>
                  <a:close/>
                </a:path>
                <a:path w="115657" h="127811" stroke="0" extrusionOk="0">
                  <a:moveTo>
                    <a:pt x="104491" y="1796"/>
                  </a:moveTo>
                  <a:cubicBezTo>
                    <a:pt x="105030" y="4114"/>
                    <a:pt x="113002" y="9853"/>
                    <a:pt x="113947" y="11809"/>
                  </a:cubicBezTo>
                  <a:cubicBezTo>
                    <a:pt x="115761" y="13883"/>
                    <a:pt x="115947" y="17704"/>
                    <a:pt x="113971" y="20490"/>
                  </a:cubicBezTo>
                  <a:cubicBezTo>
                    <a:pt x="113962" y="20501"/>
                    <a:pt x="113954" y="20505"/>
                    <a:pt x="113947" y="20516"/>
                  </a:cubicBezTo>
                  <a:cubicBezTo>
                    <a:pt x="94442" y="55365"/>
                    <a:pt x="60611" y="94840"/>
                    <a:pt x="12878" y="127811"/>
                  </a:cubicBezTo>
                  <a:cubicBezTo>
                    <a:pt x="9861" y="124337"/>
                    <a:pt x="6019" y="119526"/>
                    <a:pt x="3402" y="117863"/>
                  </a:cubicBezTo>
                  <a:cubicBezTo>
                    <a:pt x="-1039" y="113590"/>
                    <a:pt x="-1463" y="105864"/>
                    <a:pt x="3402" y="100448"/>
                  </a:cubicBezTo>
                  <a:cubicBezTo>
                    <a:pt x="21205" y="97594"/>
                    <a:pt x="75556" y="17117"/>
                    <a:pt x="96331" y="1796"/>
                  </a:cubicBezTo>
                  <a:cubicBezTo>
                    <a:pt x="98448" y="-572"/>
                    <a:pt x="102509" y="-500"/>
                    <a:pt x="104470" y="1774"/>
                  </a:cubicBezTo>
                  <a:cubicBezTo>
                    <a:pt x="104476" y="1783"/>
                    <a:pt x="104483" y="1791"/>
                    <a:pt x="104491" y="1796"/>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30" name="Forme libre : forme 29">
              <a:extLst>
                <a:ext uri="{FF2B5EF4-FFF2-40B4-BE49-F238E27FC236}">
                  <a16:creationId xmlns:a16="http://schemas.microsoft.com/office/drawing/2014/main" id="{34A2B840-570F-2C36-8320-14BC0E1C1436}"/>
                </a:ext>
              </a:extLst>
            </p:cNvPr>
            <p:cNvSpPr/>
            <p:nvPr/>
          </p:nvSpPr>
          <p:spPr>
            <a:xfrm>
              <a:off x="8699771" y="2286699"/>
              <a:ext cx="233253" cy="242408"/>
            </a:xfrm>
            <a:custGeom>
              <a:avLst/>
              <a:gdLst>
                <a:gd name="connsiteX0" fmla="*/ 1724 w 116452"/>
                <a:gd name="connsiteY0" fmla="*/ 117133 h 128165"/>
                <a:gd name="connsiteX1" fmla="*/ 1601 w 116452"/>
                <a:gd name="connsiteY1" fmla="*/ 108599 h 128165"/>
                <a:gd name="connsiteX2" fmla="*/ 1601 w 116452"/>
                <a:gd name="connsiteY2" fmla="*/ 108599 h 128165"/>
                <a:gd name="connsiteX3" fmla="*/ 1724 w 116452"/>
                <a:gd name="connsiteY3" fmla="*/ 108599 h 128165"/>
                <a:gd name="connsiteX4" fmla="*/ 104498 w 116452"/>
                <a:gd name="connsiteY4" fmla="*/ 0 h 128165"/>
                <a:gd name="connsiteX5" fmla="*/ 113050 w 116452"/>
                <a:gd name="connsiteY5" fmla="*/ 9055 h 128165"/>
                <a:gd name="connsiteX6" fmla="*/ 113050 w 116452"/>
                <a:gd name="connsiteY6" fmla="*/ 26469 h 128165"/>
                <a:gd name="connsiteX7" fmla="*/ 18271 w 116452"/>
                <a:gd name="connsiteY7" fmla="*/ 126340 h 128165"/>
                <a:gd name="connsiteX8" fmla="*/ 10234 w 116452"/>
                <a:gd name="connsiteY8" fmla="*/ 126471 h 128165"/>
                <a:gd name="connsiteX9" fmla="*/ 10234 w 116452"/>
                <a:gd name="connsiteY9" fmla="*/ 126471 h 128165"/>
                <a:gd name="connsiteX10" fmla="*/ 10111 w 116452"/>
                <a:gd name="connsiteY10" fmla="*/ 126362 h 128165"/>
                <a:gd name="connsiteX11" fmla="*/ 1724 w 116452"/>
                <a:gd name="connsiteY11" fmla="*/ 117133 h 12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52" h="128165" fill="none" extrusionOk="0">
                  <a:moveTo>
                    <a:pt x="1724" y="117133"/>
                  </a:moveTo>
                  <a:cubicBezTo>
                    <a:pt x="45" y="114978"/>
                    <a:pt x="-865" y="111275"/>
                    <a:pt x="1601" y="108599"/>
                  </a:cubicBezTo>
                  <a:lnTo>
                    <a:pt x="1601" y="108599"/>
                  </a:lnTo>
                  <a:cubicBezTo>
                    <a:pt x="1650" y="108597"/>
                    <a:pt x="1688" y="108600"/>
                    <a:pt x="1724" y="108599"/>
                  </a:cubicBezTo>
                  <a:cubicBezTo>
                    <a:pt x="14299" y="99821"/>
                    <a:pt x="57427" y="39355"/>
                    <a:pt x="104498" y="0"/>
                  </a:cubicBezTo>
                  <a:cubicBezTo>
                    <a:pt x="106927" y="1939"/>
                    <a:pt x="108950" y="5164"/>
                    <a:pt x="113050" y="9055"/>
                  </a:cubicBezTo>
                  <a:cubicBezTo>
                    <a:pt x="117509" y="12650"/>
                    <a:pt x="117619" y="20518"/>
                    <a:pt x="113050" y="26469"/>
                  </a:cubicBezTo>
                  <a:cubicBezTo>
                    <a:pt x="75207" y="58852"/>
                    <a:pt x="48921" y="82560"/>
                    <a:pt x="18271" y="126340"/>
                  </a:cubicBezTo>
                  <a:cubicBezTo>
                    <a:pt x="15814" y="128434"/>
                    <a:pt x="12639" y="128913"/>
                    <a:pt x="10234" y="126471"/>
                  </a:cubicBezTo>
                  <a:lnTo>
                    <a:pt x="10234" y="126471"/>
                  </a:lnTo>
                  <a:cubicBezTo>
                    <a:pt x="10225" y="126456"/>
                    <a:pt x="10154" y="126405"/>
                    <a:pt x="10111" y="126362"/>
                  </a:cubicBezTo>
                  <a:cubicBezTo>
                    <a:pt x="7492" y="123652"/>
                    <a:pt x="4549" y="119934"/>
                    <a:pt x="1724" y="117133"/>
                  </a:cubicBezTo>
                  <a:close/>
                </a:path>
                <a:path w="116452" h="128165" stroke="0" extrusionOk="0">
                  <a:moveTo>
                    <a:pt x="1724" y="117133"/>
                  </a:moveTo>
                  <a:cubicBezTo>
                    <a:pt x="-333" y="114421"/>
                    <a:pt x="-524" y="111448"/>
                    <a:pt x="1601" y="108599"/>
                  </a:cubicBezTo>
                  <a:lnTo>
                    <a:pt x="1601" y="108599"/>
                  </a:lnTo>
                  <a:cubicBezTo>
                    <a:pt x="1614" y="108588"/>
                    <a:pt x="1694" y="108610"/>
                    <a:pt x="1724" y="108599"/>
                  </a:cubicBezTo>
                  <a:cubicBezTo>
                    <a:pt x="18333" y="79718"/>
                    <a:pt x="86676" y="29919"/>
                    <a:pt x="104498" y="0"/>
                  </a:cubicBezTo>
                  <a:cubicBezTo>
                    <a:pt x="105622" y="2359"/>
                    <a:pt x="111372" y="8759"/>
                    <a:pt x="113050" y="9055"/>
                  </a:cubicBezTo>
                  <a:cubicBezTo>
                    <a:pt x="117642" y="13765"/>
                    <a:pt x="116301" y="21763"/>
                    <a:pt x="113050" y="26469"/>
                  </a:cubicBezTo>
                  <a:cubicBezTo>
                    <a:pt x="72177" y="62134"/>
                    <a:pt x="66401" y="88270"/>
                    <a:pt x="18271" y="126340"/>
                  </a:cubicBezTo>
                  <a:cubicBezTo>
                    <a:pt x="15965" y="129217"/>
                    <a:pt x="12652" y="128817"/>
                    <a:pt x="10234" y="126471"/>
                  </a:cubicBezTo>
                  <a:lnTo>
                    <a:pt x="10234" y="126471"/>
                  </a:lnTo>
                  <a:cubicBezTo>
                    <a:pt x="10216" y="126452"/>
                    <a:pt x="10157" y="126413"/>
                    <a:pt x="10111" y="126362"/>
                  </a:cubicBezTo>
                  <a:cubicBezTo>
                    <a:pt x="9510" y="124859"/>
                    <a:pt x="5067" y="120443"/>
                    <a:pt x="1724" y="11713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31" name="Forme libre : forme 30">
              <a:extLst>
                <a:ext uri="{FF2B5EF4-FFF2-40B4-BE49-F238E27FC236}">
                  <a16:creationId xmlns:a16="http://schemas.microsoft.com/office/drawing/2014/main" id="{E282B99D-E07B-7D3A-3385-4C750589C5D1}"/>
                </a:ext>
              </a:extLst>
            </p:cNvPr>
            <p:cNvSpPr/>
            <p:nvPr/>
          </p:nvSpPr>
          <p:spPr>
            <a:xfrm>
              <a:off x="8701439" y="2113689"/>
              <a:ext cx="231616" cy="241683"/>
            </a:xfrm>
            <a:custGeom>
              <a:avLst/>
              <a:gdLst>
                <a:gd name="connsiteX0" fmla="*/ 19268 w 115635"/>
                <a:gd name="connsiteY0" fmla="*/ 1767 h 127782"/>
                <a:gd name="connsiteX1" fmla="*/ 112279 w 115635"/>
                <a:gd name="connsiteY1" fmla="*/ 100507 h 127782"/>
                <a:gd name="connsiteX2" fmla="*/ 112279 w 115635"/>
                <a:gd name="connsiteY2" fmla="*/ 117769 h 127782"/>
                <a:gd name="connsiteX3" fmla="*/ 102803 w 115635"/>
                <a:gd name="connsiteY3" fmla="*/ 127782 h 127782"/>
                <a:gd name="connsiteX4" fmla="*/ 1652 w 115635"/>
                <a:gd name="connsiteY4" fmla="*/ 20422 h 127782"/>
                <a:gd name="connsiteX5" fmla="*/ 1652 w 115635"/>
                <a:gd name="connsiteY5" fmla="*/ 11715 h 127782"/>
                <a:gd name="connsiteX6" fmla="*/ 11107 w 115635"/>
                <a:gd name="connsiteY6" fmla="*/ 1789 h 127782"/>
                <a:gd name="connsiteX7" fmla="*/ 19268 w 115635"/>
                <a:gd name="connsiteY7" fmla="*/ 1767 h 12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5" h="127782" fill="none" extrusionOk="0">
                  <a:moveTo>
                    <a:pt x="19268" y="1767"/>
                  </a:moveTo>
                  <a:cubicBezTo>
                    <a:pt x="33967" y="9420"/>
                    <a:pt x="99392" y="78338"/>
                    <a:pt x="112279" y="100507"/>
                  </a:cubicBezTo>
                  <a:cubicBezTo>
                    <a:pt x="116233" y="105620"/>
                    <a:pt x="117327" y="112757"/>
                    <a:pt x="112279" y="117769"/>
                  </a:cubicBezTo>
                  <a:cubicBezTo>
                    <a:pt x="109839" y="120287"/>
                    <a:pt x="104957" y="124315"/>
                    <a:pt x="102803" y="127782"/>
                  </a:cubicBezTo>
                  <a:cubicBezTo>
                    <a:pt x="64046" y="84200"/>
                    <a:pt x="33270" y="35745"/>
                    <a:pt x="1652" y="20422"/>
                  </a:cubicBezTo>
                  <a:cubicBezTo>
                    <a:pt x="-1028" y="18229"/>
                    <a:pt x="-374" y="14391"/>
                    <a:pt x="1652" y="11715"/>
                  </a:cubicBezTo>
                  <a:cubicBezTo>
                    <a:pt x="6001" y="7339"/>
                    <a:pt x="7168" y="5017"/>
                    <a:pt x="11107" y="1789"/>
                  </a:cubicBezTo>
                  <a:cubicBezTo>
                    <a:pt x="13715" y="-718"/>
                    <a:pt x="17263" y="-520"/>
                    <a:pt x="19268" y="1767"/>
                  </a:cubicBezTo>
                  <a:close/>
                </a:path>
                <a:path w="115635" h="127782" stroke="0" extrusionOk="0">
                  <a:moveTo>
                    <a:pt x="19268" y="1767"/>
                  </a:moveTo>
                  <a:cubicBezTo>
                    <a:pt x="50692" y="40367"/>
                    <a:pt x="60479" y="62466"/>
                    <a:pt x="112279" y="100507"/>
                  </a:cubicBezTo>
                  <a:cubicBezTo>
                    <a:pt x="117249" y="106199"/>
                    <a:pt x="116686" y="112843"/>
                    <a:pt x="112279" y="117769"/>
                  </a:cubicBezTo>
                  <a:cubicBezTo>
                    <a:pt x="108287" y="121709"/>
                    <a:pt x="105869" y="124789"/>
                    <a:pt x="102803" y="127782"/>
                  </a:cubicBezTo>
                  <a:cubicBezTo>
                    <a:pt x="73002" y="83851"/>
                    <a:pt x="28242" y="58514"/>
                    <a:pt x="1652" y="20422"/>
                  </a:cubicBezTo>
                  <a:cubicBezTo>
                    <a:pt x="-822" y="17932"/>
                    <a:pt x="-609" y="13969"/>
                    <a:pt x="1652" y="11715"/>
                  </a:cubicBezTo>
                  <a:cubicBezTo>
                    <a:pt x="4364" y="8015"/>
                    <a:pt x="7460" y="4256"/>
                    <a:pt x="11107" y="1789"/>
                  </a:cubicBezTo>
                  <a:cubicBezTo>
                    <a:pt x="13252" y="-405"/>
                    <a:pt x="16417" y="-866"/>
                    <a:pt x="19268" y="176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32" name="Forme libre : forme 31">
              <a:extLst>
                <a:ext uri="{FF2B5EF4-FFF2-40B4-BE49-F238E27FC236}">
                  <a16:creationId xmlns:a16="http://schemas.microsoft.com/office/drawing/2014/main" id="{6A8BDE2B-1D9C-8952-CFE9-6BD804F8F113}"/>
                </a:ext>
              </a:extLst>
            </p:cNvPr>
            <p:cNvSpPr/>
            <p:nvPr/>
          </p:nvSpPr>
          <p:spPr>
            <a:xfrm>
              <a:off x="8472042" y="2240066"/>
              <a:ext cx="165523" cy="165523"/>
            </a:xfrm>
            <a:custGeom>
              <a:avLst/>
              <a:gdLst>
                <a:gd name="connsiteX0" fmla="*/ 82638 w 82638"/>
                <a:gd name="connsiteY0" fmla="*/ 43757 h 87515"/>
                <a:gd name="connsiteX1" fmla="*/ 41319 w 82638"/>
                <a:gd name="connsiteY1" fmla="*/ 87515 h 87515"/>
                <a:gd name="connsiteX2" fmla="*/ 0 w 82638"/>
                <a:gd name="connsiteY2" fmla="*/ 43757 h 87515"/>
                <a:gd name="connsiteX3" fmla="*/ 41319 w 82638"/>
                <a:gd name="connsiteY3" fmla="*/ 0 h 87515"/>
                <a:gd name="connsiteX4" fmla="*/ 82638 w 82638"/>
                <a:gd name="connsiteY4" fmla="*/ 43757 h 8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38" h="87515" fill="none" extrusionOk="0">
                  <a:moveTo>
                    <a:pt x="82638" y="43757"/>
                  </a:moveTo>
                  <a:cubicBezTo>
                    <a:pt x="82714" y="67566"/>
                    <a:pt x="64811" y="87992"/>
                    <a:pt x="41319" y="87515"/>
                  </a:cubicBezTo>
                  <a:cubicBezTo>
                    <a:pt x="21404" y="89503"/>
                    <a:pt x="2417" y="71659"/>
                    <a:pt x="0" y="43757"/>
                  </a:cubicBezTo>
                  <a:cubicBezTo>
                    <a:pt x="767" y="19829"/>
                    <a:pt x="19052" y="1284"/>
                    <a:pt x="41319" y="0"/>
                  </a:cubicBezTo>
                  <a:cubicBezTo>
                    <a:pt x="64058" y="1992"/>
                    <a:pt x="84656" y="20738"/>
                    <a:pt x="82638" y="43757"/>
                  </a:cubicBezTo>
                  <a:close/>
                </a:path>
                <a:path w="82638" h="87515" stroke="0" extrusionOk="0">
                  <a:moveTo>
                    <a:pt x="82638" y="43757"/>
                  </a:moveTo>
                  <a:cubicBezTo>
                    <a:pt x="81616" y="67819"/>
                    <a:pt x="63524" y="84730"/>
                    <a:pt x="41319" y="87515"/>
                  </a:cubicBezTo>
                  <a:cubicBezTo>
                    <a:pt x="16994" y="87306"/>
                    <a:pt x="-2310" y="71525"/>
                    <a:pt x="0" y="43757"/>
                  </a:cubicBezTo>
                  <a:cubicBezTo>
                    <a:pt x="2115" y="22716"/>
                    <a:pt x="19292" y="1027"/>
                    <a:pt x="41319" y="0"/>
                  </a:cubicBezTo>
                  <a:cubicBezTo>
                    <a:pt x="67067" y="3141"/>
                    <a:pt x="82952" y="23943"/>
                    <a:pt x="82638" y="43757"/>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33" name="Forme libre : forme 32">
            <a:extLst>
              <a:ext uri="{FF2B5EF4-FFF2-40B4-BE49-F238E27FC236}">
                <a16:creationId xmlns:a16="http://schemas.microsoft.com/office/drawing/2014/main" id="{DE1098DD-0A74-FEEF-200A-501D599715CC}"/>
              </a:ext>
            </a:extLst>
          </p:cNvPr>
          <p:cNvSpPr/>
          <p:nvPr/>
        </p:nvSpPr>
        <p:spPr>
          <a:xfrm rot="9997915" flipH="1">
            <a:off x="1534136" y="1676648"/>
            <a:ext cx="1077822" cy="45719"/>
          </a:xfrm>
          <a:custGeom>
            <a:avLst/>
            <a:gdLst>
              <a:gd name="connsiteX0" fmla="*/ 0 w 1077822"/>
              <a:gd name="connsiteY0" fmla="*/ 43542 h 45719"/>
              <a:gd name="connsiteX1" fmla="*/ 421756 w 1077822"/>
              <a:gd name="connsiteY1" fmla="*/ 4 h 45719"/>
              <a:gd name="connsiteX2" fmla="*/ 1077822 w 1077822"/>
              <a:gd name="connsiteY2" fmla="*/ 45719 h 45719"/>
            </a:gdLst>
            <a:ahLst/>
            <a:cxnLst>
              <a:cxn ang="0">
                <a:pos x="connsiteX0" y="connsiteY0"/>
              </a:cxn>
              <a:cxn ang="0">
                <a:pos x="connsiteX1" y="connsiteY1"/>
              </a:cxn>
              <a:cxn ang="0">
                <a:pos x="connsiteX2" y="connsiteY2"/>
              </a:cxn>
            </a:cxnLst>
            <a:rect l="l" t="t" r="r" b="b"/>
            <a:pathLst>
              <a:path w="1077822" h="45719" extrusionOk="0">
                <a:moveTo>
                  <a:pt x="0" y="43542"/>
                </a:moveTo>
                <a:cubicBezTo>
                  <a:pt x="123536" y="11232"/>
                  <a:pt x="241500" y="8047"/>
                  <a:pt x="421756" y="4"/>
                </a:cubicBezTo>
                <a:cubicBezTo>
                  <a:pt x="607302" y="-5078"/>
                  <a:pt x="860287" y="48568"/>
                  <a:pt x="1077822" y="45719"/>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3751241052">
                  <a:custGeom>
                    <a:avLst/>
                    <a:gdLst>
                      <a:gd name="connsiteX0" fmla="*/ 0 w 1765979"/>
                      <a:gd name="connsiteY0" fmla="*/ 139617 h 146597"/>
                      <a:gd name="connsiteX1" fmla="*/ 691035 w 1765979"/>
                      <a:gd name="connsiteY1" fmla="*/ 14 h 146597"/>
                      <a:gd name="connsiteX2" fmla="*/ 1765979 w 1765979"/>
                      <a:gd name="connsiteY2" fmla="*/ 146597 h 146597"/>
                    </a:gdLst>
                    <a:ahLst/>
                    <a:cxnLst>
                      <a:cxn ang="0">
                        <a:pos x="connsiteX0" y="connsiteY0"/>
                      </a:cxn>
                      <a:cxn ang="0">
                        <a:pos x="connsiteX1" y="connsiteY1"/>
                      </a:cxn>
                      <a:cxn ang="0">
                        <a:pos x="connsiteX2" y="connsiteY2"/>
                      </a:cxn>
                    </a:cxnLst>
                    <a:rect l="l" t="t" r="r" b="b"/>
                    <a:pathLst>
                      <a:path w="1765979" h="146597">
                        <a:moveTo>
                          <a:pt x="0" y="139617"/>
                        </a:moveTo>
                        <a:cubicBezTo>
                          <a:pt x="198352" y="69234"/>
                          <a:pt x="396705" y="-1149"/>
                          <a:pt x="691035" y="14"/>
                        </a:cubicBezTo>
                        <a:cubicBezTo>
                          <a:pt x="985365" y="1177"/>
                          <a:pt x="1375672" y="73887"/>
                          <a:pt x="1765979" y="146597"/>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4" name="ZoneTexte 33">
            <a:extLst>
              <a:ext uri="{FF2B5EF4-FFF2-40B4-BE49-F238E27FC236}">
                <a16:creationId xmlns:a16="http://schemas.microsoft.com/office/drawing/2014/main" id="{4860A444-48F8-D80F-8EA3-A90A8AD4BB33}"/>
              </a:ext>
            </a:extLst>
          </p:cNvPr>
          <p:cNvSpPr txBox="1"/>
          <p:nvPr/>
        </p:nvSpPr>
        <p:spPr>
          <a:xfrm>
            <a:off x="1934190" y="2309803"/>
            <a:ext cx="2348249"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Et il a pensé à prendre son téléphone avec lui.</a:t>
            </a:r>
          </a:p>
        </p:txBody>
      </p:sp>
      <p:sp>
        <p:nvSpPr>
          <p:cNvPr id="35" name="Forme libre : forme 34">
            <a:extLst>
              <a:ext uri="{FF2B5EF4-FFF2-40B4-BE49-F238E27FC236}">
                <a16:creationId xmlns:a16="http://schemas.microsoft.com/office/drawing/2014/main" id="{85F4901A-EC46-C21F-9AB6-89172CDA2F4C}"/>
              </a:ext>
            </a:extLst>
          </p:cNvPr>
          <p:cNvSpPr/>
          <p:nvPr/>
        </p:nvSpPr>
        <p:spPr>
          <a:xfrm rot="9324901">
            <a:off x="2282422" y="1755491"/>
            <a:ext cx="45719" cy="62518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6" name="Rectangle : coins arrondis 35">
            <a:extLst>
              <a:ext uri="{FF2B5EF4-FFF2-40B4-BE49-F238E27FC236}">
                <a16:creationId xmlns:a16="http://schemas.microsoft.com/office/drawing/2014/main" id="{B19EA8F0-734F-DC77-E926-9A06AEF326A9}"/>
              </a:ext>
            </a:extLst>
          </p:cNvPr>
          <p:cNvSpPr/>
          <p:nvPr/>
        </p:nvSpPr>
        <p:spPr>
          <a:xfrm>
            <a:off x="417175" y="665598"/>
            <a:ext cx="1602605" cy="1714632"/>
          </a:xfrm>
          <a:custGeom>
            <a:avLst/>
            <a:gdLst>
              <a:gd name="connsiteX0" fmla="*/ 0 w 1602605"/>
              <a:gd name="connsiteY0" fmla="*/ 267106 h 1714632"/>
              <a:gd name="connsiteX1" fmla="*/ 267106 w 1602605"/>
              <a:gd name="connsiteY1" fmla="*/ 0 h 1714632"/>
              <a:gd name="connsiteX2" fmla="*/ 1335499 w 1602605"/>
              <a:gd name="connsiteY2" fmla="*/ 0 h 1714632"/>
              <a:gd name="connsiteX3" fmla="*/ 1602605 w 1602605"/>
              <a:gd name="connsiteY3" fmla="*/ 267106 h 1714632"/>
              <a:gd name="connsiteX4" fmla="*/ 1602605 w 1602605"/>
              <a:gd name="connsiteY4" fmla="*/ 1447526 h 1714632"/>
              <a:gd name="connsiteX5" fmla="*/ 1335499 w 1602605"/>
              <a:gd name="connsiteY5" fmla="*/ 1714632 h 1714632"/>
              <a:gd name="connsiteX6" fmla="*/ 267106 w 1602605"/>
              <a:gd name="connsiteY6" fmla="*/ 1714632 h 1714632"/>
              <a:gd name="connsiteX7" fmla="*/ 0 w 1602605"/>
              <a:gd name="connsiteY7" fmla="*/ 1447526 h 1714632"/>
              <a:gd name="connsiteX8" fmla="*/ 0 w 1602605"/>
              <a:gd name="connsiteY8" fmla="*/ 267106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605" h="1714632" extrusionOk="0">
                <a:moveTo>
                  <a:pt x="0" y="267106"/>
                </a:moveTo>
                <a:cubicBezTo>
                  <a:pt x="-14767" y="124812"/>
                  <a:pt x="131889" y="26385"/>
                  <a:pt x="267106" y="0"/>
                </a:cubicBezTo>
                <a:cubicBezTo>
                  <a:pt x="740943" y="10873"/>
                  <a:pt x="1112999" y="-38892"/>
                  <a:pt x="1335499" y="0"/>
                </a:cubicBezTo>
                <a:cubicBezTo>
                  <a:pt x="1479263" y="-5069"/>
                  <a:pt x="1594291" y="135937"/>
                  <a:pt x="1602605" y="267106"/>
                </a:cubicBezTo>
                <a:cubicBezTo>
                  <a:pt x="1608941" y="677437"/>
                  <a:pt x="1531111" y="1266794"/>
                  <a:pt x="1602605" y="1447526"/>
                </a:cubicBezTo>
                <a:cubicBezTo>
                  <a:pt x="1599101" y="1596496"/>
                  <a:pt x="1459922" y="1719688"/>
                  <a:pt x="1335499" y="1714632"/>
                </a:cubicBezTo>
                <a:cubicBezTo>
                  <a:pt x="1137956" y="1648780"/>
                  <a:pt x="512376" y="1695945"/>
                  <a:pt x="267106" y="1714632"/>
                </a:cubicBezTo>
                <a:cubicBezTo>
                  <a:pt x="139338" y="1719980"/>
                  <a:pt x="21857" y="1577356"/>
                  <a:pt x="0" y="1447526"/>
                </a:cubicBezTo>
                <a:cubicBezTo>
                  <a:pt x="52811" y="1095051"/>
                  <a:pt x="60765" y="490357"/>
                  <a:pt x="0" y="267106"/>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37" name="Groupe 36">
            <a:extLst>
              <a:ext uri="{FF2B5EF4-FFF2-40B4-BE49-F238E27FC236}">
                <a16:creationId xmlns:a16="http://schemas.microsoft.com/office/drawing/2014/main" id="{5E573A82-469B-8024-3CF5-F5C0AF739B4E}"/>
              </a:ext>
            </a:extLst>
          </p:cNvPr>
          <p:cNvGrpSpPr/>
          <p:nvPr/>
        </p:nvGrpSpPr>
        <p:grpSpPr>
          <a:xfrm>
            <a:off x="1139239" y="462836"/>
            <a:ext cx="652252" cy="300470"/>
            <a:chOff x="3079046" y="3044283"/>
            <a:chExt cx="652252" cy="300470"/>
          </a:xfrm>
        </p:grpSpPr>
        <p:sp>
          <p:nvSpPr>
            <p:cNvPr id="38" name="Forme libre : forme 37">
              <a:extLst>
                <a:ext uri="{FF2B5EF4-FFF2-40B4-BE49-F238E27FC236}">
                  <a16:creationId xmlns:a16="http://schemas.microsoft.com/office/drawing/2014/main" id="{C15BF5C4-3B53-4A91-6A9D-1A78D755E332}"/>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39" name="Forme libre : forme 38">
              <a:extLst>
                <a:ext uri="{FF2B5EF4-FFF2-40B4-BE49-F238E27FC236}">
                  <a16:creationId xmlns:a16="http://schemas.microsoft.com/office/drawing/2014/main" id="{4BAEEC79-4FA0-6152-B33C-023F56504220}"/>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40" name="Forme libre : forme 39">
              <a:extLst>
                <a:ext uri="{FF2B5EF4-FFF2-40B4-BE49-F238E27FC236}">
                  <a16:creationId xmlns:a16="http://schemas.microsoft.com/office/drawing/2014/main" id="{701F9E69-A7B4-3DD8-337F-8FEB6A4B597A}"/>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41" name="Forme libre : forme 40">
              <a:extLst>
                <a:ext uri="{FF2B5EF4-FFF2-40B4-BE49-F238E27FC236}">
                  <a16:creationId xmlns:a16="http://schemas.microsoft.com/office/drawing/2014/main" id="{47B2C260-DC6D-93A5-AC78-DA7DDA88EA2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42" name="Forme libre : forme 41">
              <a:extLst>
                <a:ext uri="{FF2B5EF4-FFF2-40B4-BE49-F238E27FC236}">
                  <a16:creationId xmlns:a16="http://schemas.microsoft.com/office/drawing/2014/main" id="{60B74AEA-E9CA-B005-A648-01E27A69BC8F}"/>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43" name="Forme libre : forme 42">
              <a:extLst>
                <a:ext uri="{FF2B5EF4-FFF2-40B4-BE49-F238E27FC236}">
                  <a16:creationId xmlns:a16="http://schemas.microsoft.com/office/drawing/2014/main" id="{E2DF67F6-5F6E-E8B2-DD72-63FD7A52D37A}"/>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44" name="Forme libre : forme 43">
              <a:extLst>
                <a:ext uri="{FF2B5EF4-FFF2-40B4-BE49-F238E27FC236}">
                  <a16:creationId xmlns:a16="http://schemas.microsoft.com/office/drawing/2014/main" id="{C4E3994A-F8F0-8906-4DF8-1CB22A3D9ABA}"/>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45" name="ZoneTexte 44">
            <a:extLst>
              <a:ext uri="{FF2B5EF4-FFF2-40B4-BE49-F238E27FC236}">
                <a16:creationId xmlns:a16="http://schemas.microsoft.com/office/drawing/2014/main" id="{76C94F34-ACA2-1353-9277-2945B8E8C79E}"/>
              </a:ext>
            </a:extLst>
          </p:cNvPr>
          <p:cNvSpPr txBox="1"/>
          <p:nvPr/>
        </p:nvSpPr>
        <p:spPr>
          <a:xfrm>
            <a:off x="393582" y="819273"/>
            <a:ext cx="1602605" cy="523220"/>
          </a:xfrm>
          <a:prstGeom prst="rect">
            <a:avLst/>
          </a:prstGeom>
          <a:noFill/>
        </p:spPr>
        <p:txBody>
          <a:bodyPr wrap="square">
            <a:spAutoFit/>
          </a:bodyPr>
          <a:lstStyle/>
          <a:p>
            <a:pPr algn="r"/>
            <a:r>
              <a:rPr lang="fr-FR" sz="1400" b="1" spc="-100" dirty="0" err="1">
                <a:latin typeface="Cavolini" panose="03000502040302020204" pitchFamily="66" charset="0"/>
                <a:cs typeface="Cavolini" panose="03000502040302020204" pitchFamily="66" charset="0"/>
              </a:rPr>
              <a:t>Robin’s</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Mother’s</a:t>
            </a:r>
            <a:endParaRPr lang="fr-FR" sz="1400" b="1" spc="-100" dirty="0">
              <a:latin typeface="Cavolini" panose="03000502040302020204" pitchFamily="66" charset="0"/>
              <a:cs typeface="Cavolini" panose="03000502040302020204" pitchFamily="66" charset="0"/>
            </a:endParaRPr>
          </a:p>
          <a:p>
            <a:pPr algn="r"/>
            <a:r>
              <a:rPr lang="fr-FR" sz="1400" b="1" spc="-100" dirty="0">
                <a:latin typeface="Cavolini" panose="03000502040302020204" pitchFamily="66" charset="0"/>
                <a:cs typeface="Cavolini" panose="03000502040302020204" pitchFamily="66" charset="0"/>
              </a:rPr>
              <a:t>House</a:t>
            </a:r>
          </a:p>
        </p:txBody>
      </p:sp>
      <p:grpSp>
        <p:nvGrpSpPr>
          <p:cNvPr id="46" name="Groupe 45">
            <a:extLst>
              <a:ext uri="{FF2B5EF4-FFF2-40B4-BE49-F238E27FC236}">
                <a16:creationId xmlns:a16="http://schemas.microsoft.com/office/drawing/2014/main" id="{156BDBAF-FB6A-ED23-A47F-852F378BEA9C}"/>
              </a:ext>
            </a:extLst>
          </p:cNvPr>
          <p:cNvGrpSpPr/>
          <p:nvPr/>
        </p:nvGrpSpPr>
        <p:grpSpPr>
          <a:xfrm>
            <a:off x="1115678" y="1562342"/>
            <a:ext cx="370067" cy="363695"/>
            <a:chOff x="8191815" y="1841226"/>
            <a:chExt cx="741240" cy="687881"/>
          </a:xfrm>
        </p:grpSpPr>
        <p:sp>
          <p:nvSpPr>
            <p:cNvPr id="47" name="Forme libre : forme 46">
              <a:extLst>
                <a:ext uri="{FF2B5EF4-FFF2-40B4-BE49-F238E27FC236}">
                  <a16:creationId xmlns:a16="http://schemas.microsoft.com/office/drawing/2014/main" id="{EB9F4A97-6999-7A93-CD44-8A938A656B01}"/>
                </a:ext>
              </a:extLst>
            </p:cNvPr>
            <p:cNvSpPr/>
            <p:nvPr/>
          </p:nvSpPr>
          <p:spPr>
            <a:xfrm>
              <a:off x="8531748" y="1918257"/>
              <a:ext cx="46194" cy="291204"/>
            </a:xfrm>
            <a:custGeom>
              <a:avLst/>
              <a:gdLst>
                <a:gd name="connsiteX0" fmla="*/ 0 w 23063"/>
                <a:gd name="connsiteY0" fmla="*/ 0 h 153965"/>
                <a:gd name="connsiteX1" fmla="*/ 23063 w 23063"/>
                <a:gd name="connsiteY1" fmla="*/ 0 h 153965"/>
                <a:gd name="connsiteX2" fmla="*/ 23063 w 23063"/>
                <a:gd name="connsiteY2" fmla="*/ 153965 h 153965"/>
                <a:gd name="connsiteX3" fmla="*/ 0 w 23063"/>
                <a:gd name="connsiteY3" fmla="*/ 153965 h 153965"/>
                <a:gd name="connsiteX4" fmla="*/ 0 w 23063"/>
                <a:gd name="connsiteY4" fmla="*/ 0 h 15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3" h="153965" fill="none" extrusionOk="0">
                  <a:moveTo>
                    <a:pt x="0" y="0"/>
                  </a:moveTo>
                  <a:cubicBezTo>
                    <a:pt x="2611" y="1174"/>
                    <a:pt x="18536" y="-1648"/>
                    <a:pt x="23063" y="0"/>
                  </a:cubicBezTo>
                  <a:cubicBezTo>
                    <a:pt x="14878" y="65333"/>
                    <a:pt x="22299" y="123766"/>
                    <a:pt x="23063" y="153965"/>
                  </a:cubicBezTo>
                  <a:cubicBezTo>
                    <a:pt x="17208" y="152207"/>
                    <a:pt x="4137" y="154456"/>
                    <a:pt x="0" y="153965"/>
                  </a:cubicBezTo>
                  <a:cubicBezTo>
                    <a:pt x="2448" y="127980"/>
                    <a:pt x="-1465" y="31259"/>
                    <a:pt x="0" y="0"/>
                  </a:cubicBezTo>
                  <a:close/>
                </a:path>
                <a:path w="23063" h="153965" stroke="0" extrusionOk="0">
                  <a:moveTo>
                    <a:pt x="0" y="0"/>
                  </a:moveTo>
                  <a:cubicBezTo>
                    <a:pt x="6202" y="-52"/>
                    <a:pt x="16942" y="-1574"/>
                    <a:pt x="23063" y="0"/>
                  </a:cubicBezTo>
                  <a:cubicBezTo>
                    <a:pt x="11414" y="45539"/>
                    <a:pt x="21694" y="137380"/>
                    <a:pt x="23063" y="153965"/>
                  </a:cubicBezTo>
                  <a:cubicBezTo>
                    <a:pt x="20317" y="155977"/>
                    <a:pt x="3092" y="155016"/>
                    <a:pt x="0" y="153965"/>
                  </a:cubicBezTo>
                  <a:cubicBezTo>
                    <a:pt x="8397" y="128371"/>
                    <a:pt x="-10243" y="16645"/>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48" name="Forme libre : forme 47">
              <a:extLst>
                <a:ext uri="{FF2B5EF4-FFF2-40B4-BE49-F238E27FC236}">
                  <a16:creationId xmlns:a16="http://schemas.microsoft.com/office/drawing/2014/main" id="{85B5EA7F-2497-8AA1-BAA6-F1A4BF03A165}"/>
                </a:ext>
              </a:extLst>
            </p:cNvPr>
            <p:cNvSpPr/>
            <p:nvPr/>
          </p:nvSpPr>
          <p:spPr>
            <a:xfrm>
              <a:off x="8486995" y="1841226"/>
              <a:ext cx="135618" cy="135618"/>
            </a:xfrm>
            <a:custGeom>
              <a:avLst/>
              <a:gdLst>
                <a:gd name="connsiteX0" fmla="*/ 67708 w 67708"/>
                <a:gd name="connsiteY0" fmla="*/ 35917 h 71704"/>
                <a:gd name="connsiteX1" fmla="*/ 33792 w 67708"/>
                <a:gd name="connsiteY1" fmla="*/ 71704 h 71704"/>
                <a:gd name="connsiteX2" fmla="*/ 0 w 67708"/>
                <a:gd name="connsiteY2" fmla="*/ 35786 h 71704"/>
                <a:gd name="connsiteX3" fmla="*/ 33874 w 67708"/>
                <a:gd name="connsiteY3" fmla="*/ 0 h 71704"/>
                <a:gd name="connsiteX4" fmla="*/ 33874 w 67708"/>
                <a:gd name="connsiteY4" fmla="*/ 0 h 71704"/>
                <a:gd name="connsiteX5" fmla="*/ 67708 w 67708"/>
                <a:gd name="connsiteY5" fmla="*/ 35830 h 71704"/>
                <a:gd name="connsiteX6" fmla="*/ 67708 w 67708"/>
                <a:gd name="connsiteY6" fmla="*/ 35917 h 7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08" h="71704" fill="none" extrusionOk="0">
                  <a:moveTo>
                    <a:pt x="67708" y="35917"/>
                  </a:moveTo>
                  <a:cubicBezTo>
                    <a:pt x="64879" y="55984"/>
                    <a:pt x="52254" y="68593"/>
                    <a:pt x="33792" y="71704"/>
                  </a:cubicBezTo>
                  <a:cubicBezTo>
                    <a:pt x="14692" y="73674"/>
                    <a:pt x="1909" y="58073"/>
                    <a:pt x="0" y="35786"/>
                  </a:cubicBezTo>
                  <a:cubicBezTo>
                    <a:pt x="-796" y="13793"/>
                    <a:pt x="14978" y="269"/>
                    <a:pt x="33874" y="0"/>
                  </a:cubicBezTo>
                  <a:lnTo>
                    <a:pt x="33874" y="0"/>
                  </a:lnTo>
                  <a:cubicBezTo>
                    <a:pt x="55077" y="-223"/>
                    <a:pt x="70017" y="15145"/>
                    <a:pt x="67708" y="35830"/>
                  </a:cubicBezTo>
                  <a:cubicBezTo>
                    <a:pt x="67712" y="35862"/>
                    <a:pt x="67715" y="35892"/>
                    <a:pt x="67708" y="35917"/>
                  </a:cubicBezTo>
                  <a:close/>
                </a:path>
                <a:path w="67708" h="71704" stroke="0" extrusionOk="0">
                  <a:moveTo>
                    <a:pt x="67708" y="35917"/>
                  </a:moveTo>
                  <a:cubicBezTo>
                    <a:pt x="66547" y="55643"/>
                    <a:pt x="53493" y="71358"/>
                    <a:pt x="33792" y="71704"/>
                  </a:cubicBezTo>
                  <a:cubicBezTo>
                    <a:pt x="11844" y="71754"/>
                    <a:pt x="-605" y="56598"/>
                    <a:pt x="0" y="35786"/>
                  </a:cubicBezTo>
                  <a:cubicBezTo>
                    <a:pt x="763" y="14847"/>
                    <a:pt x="15415" y="-1144"/>
                    <a:pt x="33874" y="0"/>
                  </a:cubicBezTo>
                  <a:lnTo>
                    <a:pt x="33874" y="0"/>
                  </a:lnTo>
                  <a:cubicBezTo>
                    <a:pt x="52367" y="2528"/>
                    <a:pt x="66667" y="12732"/>
                    <a:pt x="67708" y="35830"/>
                  </a:cubicBezTo>
                  <a:cubicBezTo>
                    <a:pt x="67712" y="35853"/>
                    <a:pt x="67713" y="35889"/>
                    <a:pt x="67708" y="3591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49" name="Forme libre : forme 48">
              <a:extLst>
                <a:ext uri="{FF2B5EF4-FFF2-40B4-BE49-F238E27FC236}">
                  <a16:creationId xmlns:a16="http://schemas.microsoft.com/office/drawing/2014/main" id="{FE815701-5104-5D79-FBAD-52BE126B90D6}"/>
                </a:ext>
              </a:extLst>
            </p:cNvPr>
            <p:cNvSpPr/>
            <p:nvPr/>
          </p:nvSpPr>
          <p:spPr>
            <a:xfrm>
              <a:off x="8191815" y="2272618"/>
              <a:ext cx="233142" cy="242748"/>
            </a:xfrm>
            <a:custGeom>
              <a:avLst/>
              <a:gdLst>
                <a:gd name="connsiteX0" fmla="*/ 114789 w 116397"/>
                <a:gd name="connsiteY0" fmla="*/ 117481 h 128345"/>
                <a:gd name="connsiteX1" fmla="*/ 106321 w 116397"/>
                <a:gd name="connsiteY1" fmla="*/ 126515 h 128345"/>
                <a:gd name="connsiteX2" fmla="*/ 98182 w 116397"/>
                <a:gd name="connsiteY2" fmla="*/ 126602 h 128345"/>
                <a:gd name="connsiteX3" fmla="*/ 98099 w 116397"/>
                <a:gd name="connsiteY3" fmla="*/ 126515 h 128345"/>
                <a:gd name="connsiteX4" fmla="*/ 3402 w 116397"/>
                <a:gd name="connsiteY4" fmla="*/ 26382 h 128345"/>
                <a:gd name="connsiteX5" fmla="*/ 3402 w 116397"/>
                <a:gd name="connsiteY5" fmla="*/ 8968 h 128345"/>
                <a:gd name="connsiteX6" fmla="*/ 11953 w 116397"/>
                <a:gd name="connsiteY6" fmla="*/ 0 h 128345"/>
                <a:gd name="connsiteX7" fmla="*/ 114728 w 116397"/>
                <a:gd name="connsiteY7" fmla="*/ 108665 h 128345"/>
                <a:gd name="connsiteX8" fmla="*/ 114742 w 116397"/>
                <a:gd name="connsiteY8" fmla="*/ 117161 h 128345"/>
                <a:gd name="connsiteX9" fmla="*/ 114728 w 116397"/>
                <a:gd name="connsiteY9" fmla="*/ 117176 h 128345"/>
                <a:gd name="connsiteX10" fmla="*/ 114728 w 116397"/>
                <a:gd name="connsiteY10" fmla="*/ 117176 h 128345"/>
                <a:gd name="connsiteX11" fmla="*/ 114789 w 116397"/>
                <a:gd name="connsiteY11" fmla="*/ 117481 h 12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397" h="128345" fill="none" extrusionOk="0">
                  <a:moveTo>
                    <a:pt x="114789" y="117481"/>
                  </a:moveTo>
                  <a:cubicBezTo>
                    <a:pt x="112465" y="119821"/>
                    <a:pt x="109384" y="122249"/>
                    <a:pt x="106321" y="126515"/>
                  </a:cubicBezTo>
                  <a:cubicBezTo>
                    <a:pt x="103945" y="129007"/>
                    <a:pt x="100610" y="129316"/>
                    <a:pt x="98182" y="126602"/>
                  </a:cubicBezTo>
                  <a:cubicBezTo>
                    <a:pt x="98163" y="126574"/>
                    <a:pt x="98127" y="126545"/>
                    <a:pt x="98099" y="126515"/>
                  </a:cubicBezTo>
                  <a:cubicBezTo>
                    <a:pt x="85588" y="96990"/>
                    <a:pt x="38716" y="62500"/>
                    <a:pt x="3402" y="26382"/>
                  </a:cubicBezTo>
                  <a:cubicBezTo>
                    <a:pt x="-1582" y="21424"/>
                    <a:pt x="-1900" y="13724"/>
                    <a:pt x="3402" y="8968"/>
                  </a:cubicBezTo>
                  <a:cubicBezTo>
                    <a:pt x="7945" y="5739"/>
                    <a:pt x="10672" y="2038"/>
                    <a:pt x="11953" y="0"/>
                  </a:cubicBezTo>
                  <a:cubicBezTo>
                    <a:pt x="23896" y="22015"/>
                    <a:pt x="97940" y="78156"/>
                    <a:pt x="114728" y="108665"/>
                  </a:cubicBezTo>
                  <a:cubicBezTo>
                    <a:pt x="117125" y="111144"/>
                    <a:pt x="116706" y="115199"/>
                    <a:pt x="114742" y="117161"/>
                  </a:cubicBezTo>
                  <a:cubicBezTo>
                    <a:pt x="114737" y="117164"/>
                    <a:pt x="114731" y="117174"/>
                    <a:pt x="114728" y="117176"/>
                  </a:cubicBezTo>
                  <a:lnTo>
                    <a:pt x="114728" y="117176"/>
                  </a:lnTo>
                  <a:cubicBezTo>
                    <a:pt x="114761" y="117263"/>
                    <a:pt x="114784" y="117373"/>
                    <a:pt x="114789" y="117481"/>
                  </a:cubicBezTo>
                  <a:close/>
                </a:path>
                <a:path w="116397" h="128345" stroke="0" extrusionOk="0">
                  <a:moveTo>
                    <a:pt x="114789" y="117481"/>
                  </a:moveTo>
                  <a:cubicBezTo>
                    <a:pt x="111012" y="121535"/>
                    <a:pt x="108834" y="124405"/>
                    <a:pt x="106321" y="126515"/>
                  </a:cubicBezTo>
                  <a:cubicBezTo>
                    <a:pt x="103858" y="128633"/>
                    <a:pt x="100489" y="129083"/>
                    <a:pt x="98182" y="126602"/>
                  </a:cubicBezTo>
                  <a:cubicBezTo>
                    <a:pt x="98158" y="126567"/>
                    <a:pt x="98128" y="126546"/>
                    <a:pt x="98099" y="126515"/>
                  </a:cubicBezTo>
                  <a:cubicBezTo>
                    <a:pt x="75478" y="110449"/>
                    <a:pt x="41983" y="69467"/>
                    <a:pt x="3402" y="26382"/>
                  </a:cubicBezTo>
                  <a:cubicBezTo>
                    <a:pt x="-549" y="20513"/>
                    <a:pt x="-1083" y="13846"/>
                    <a:pt x="3402" y="8968"/>
                  </a:cubicBezTo>
                  <a:cubicBezTo>
                    <a:pt x="4205" y="7989"/>
                    <a:pt x="7562" y="3943"/>
                    <a:pt x="11953" y="0"/>
                  </a:cubicBezTo>
                  <a:cubicBezTo>
                    <a:pt x="22189" y="24709"/>
                    <a:pt x="91992" y="95652"/>
                    <a:pt x="114728" y="108665"/>
                  </a:cubicBezTo>
                  <a:cubicBezTo>
                    <a:pt x="116598" y="110875"/>
                    <a:pt x="117169" y="115396"/>
                    <a:pt x="114742" y="117161"/>
                  </a:cubicBezTo>
                  <a:cubicBezTo>
                    <a:pt x="114737" y="117164"/>
                    <a:pt x="114732" y="117172"/>
                    <a:pt x="114728" y="117176"/>
                  </a:cubicBezTo>
                  <a:lnTo>
                    <a:pt x="114728" y="117176"/>
                  </a:lnTo>
                  <a:cubicBezTo>
                    <a:pt x="114755" y="117277"/>
                    <a:pt x="114779" y="117375"/>
                    <a:pt x="114789" y="11748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50" name="Forme libre : forme 49">
              <a:extLst>
                <a:ext uri="{FF2B5EF4-FFF2-40B4-BE49-F238E27FC236}">
                  <a16:creationId xmlns:a16="http://schemas.microsoft.com/office/drawing/2014/main" id="{3CBF70B9-956A-8718-EC31-49867C21050B}"/>
                </a:ext>
              </a:extLst>
            </p:cNvPr>
            <p:cNvSpPr/>
            <p:nvPr/>
          </p:nvSpPr>
          <p:spPr>
            <a:xfrm>
              <a:off x="8191938" y="2100089"/>
              <a:ext cx="231660" cy="241738"/>
            </a:xfrm>
            <a:custGeom>
              <a:avLst/>
              <a:gdLst>
                <a:gd name="connsiteX0" fmla="*/ 104491 w 115657"/>
                <a:gd name="connsiteY0" fmla="*/ 1796 h 127811"/>
                <a:gd name="connsiteX1" fmla="*/ 113947 w 115657"/>
                <a:gd name="connsiteY1" fmla="*/ 11809 h 127811"/>
                <a:gd name="connsiteX2" fmla="*/ 113971 w 115657"/>
                <a:gd name="connsiteY2" fmla="*/ 20490 h 127811"/>
                <a:gd name="connsiteX3" fmla="*/ 113947 w 115657"/>
                <a:gd name="connsiteY3" fmla="*/ 20516 h 127811"/>
                <a:gd name="connsiteX4" fmla="*/ 12878 w 115657"/>
                <a:gd name="connsiteY4" fmla="*/ 127811 h 127811"/>
                <a:gd name="connsiteX5" fmla="*/ 3402 w 115657"/>
                <a:gd name="connsiteY5" fmla="*/ 117863 h 127811"/>
                <a:gd name="connsiteX6" fmla="*/ 3402 w 115657"/>
                <a:gd name="connsiteY6" fmla="*/ 100448 h 127811"/>
                <a:gd name="connsiteX7" fmla="*/ 96331 w 115657"/>
                <a:gd name="connsiteY7" fmla="*/ 1796 h 127811"/>
                <a:gd name="connsiteX8" fmla="*/ 104470 w 115657"/>
                <a:gd name="connsiteY8" fmla="*/ 1774 h 127811"/>
                <a:gd name="connsiteX9" fmla="*/ 104491 w 115657"/>
                <a:gd name="connsiteY9" fmla="*/ 1796 h 12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27811" fill="none" extrusionOk="0">
                  <a:moveTo>
                    <a:pt x="104491" y="1796"/>
                  </a:moveTo>
                  <a:cubicBezTo>
                    <a:pt x="109179" y="5891"/>
                    <a:pt x="111051" y="7003"/>
                    <a:pt x="113947" y="11809"/>
                  </a:cubicBezTo>
                  <a:cubicBezTo>
                    <a:pt x="116416" y="13888"/>
                    <a:pt x="116155" y="17964"/>
                    <a:pt x="113971" y="20490"/>
                  </a:cubicBezTo>
                  <a:cubicBezTo>
                    <a:pt x="113965" y="20501"/>
                    <a:pt x="113956" y="20506"/>
                    <a:pt x="113947" y="20516"/>
                  </a:cubicBezTo>
                  <a:cubicBezTo>
                    <a:pt x="91532" y="29808"/>
                    <a:pt x="50988" y="75069"/>
                    <a:pt x="12878" y="127811"/>
                  </a:cubicBezTo>
                  <a:cubicBezTo>
                    <a:pt x="9233" y="123447"/>
                    <a:pt x="7001" y="119942"/>
                    <a:pt x="3402" y="117863"/>
                  </a:cubicBezTo>
                  <a:cubicBezTo>
                    <a:pt x="-99" y="112757"/>
                    <a:pt x="-1065" y="105697"/>
                    <a:pt x="3402" y="100448"/>
                  </a:cubicBezTo>
                  <a:cubicBezTo>
                    <a:pt x="49957" y="53962"/>
                    <a:pt x="53629" y="32750"/>
                    <a:pt x="96331" y="1796"/>
                  </a:cubicBezTo>
                  <a:cubicBezTo>
                    <a:pt x="98585" y="-987"/>
                    <a:pt x="102141" y="-675"/>
                    <a:pt x="104470" y="1774"/>
                  </a:cubicBezTo>
                  <a:cubicBezTo>
                    <a:pt x="104477" y="1781"/>
                    <a:pt x="104483" y="1789"/>
                    <a:pt x="104491" y="1796"/>
                  </a:cubicBezTo>
                  <a:close/>
                </a:path>
                <a:path w="115657" h="127811" stroke="0" extrusionOk="0">
                  <a:moveTo>
                    <a:pt x="104491" y="1796"/>
                  </a:moveTo>
                  <a:cubicBezTo>
                    <a:pt x="105030" y="4114"/>
                    <a:pt x="113002" y="9853"/>
                    <a:pt x="113947" y="11809"/>
                  </a:cubicBezTo>
                  <a:cubicBezTo>
                    <a:pt x="115761" y="13883"/>
                    <a:pt x="115947" y="17704"/>
                    <a:pt x="113971" y="20490"/>
                  </a:cubicBezTo>
                  <a:cubicBezTo>
                    <a:pt x="113962" y="20501"/>
                    <a:pt x="113954" y="20505"/>
                    <a:pt x="113947" y="20516"/>
                  </a:cubicBezTo>
                  <a:cubicBezTo>
                    <a:pt x="94442" y="55365"/>
                    <a:pt x="60611" y="94840"/>
                    <a:pt x="12878" y="127811"/>
                  </a:cubicBezTo>
                  <a:cubicBezTo>
                    <a:pt x="9861" y="124337"/>
                    <a:pt x="6019" y="119526"/>
                    <a:pt x="3402" y="117863"/>
                  </a:cubicBezTo>
                  <a:cubicBezTo>
                    <a:pt x="-1039" y="113590"/>
                    <a:pt x="-1463" y="105864"/>
                    <a:pt x="3402" y="100448"/>
                  </a:cubicBezTo>
                  <a:cubicBezTo>
                    <a:pt x="21205" y="97594"/>
                    <a:pt x="75556" y="17117"/>
                    <a:pt x="96331" y="1796"/>
                  </a:cubicBezTo>
                  <a:cubicBezTo>
                    <a:pt x="98448" y="-572"/>
                    <a:pt x="102509" y="-500"/>
                    <a:pt x="104470" y="1774"/>
                  </a:cubicBezTo>
                  <a:cubicBezTo>
                    <a:pt x="104476" y="1783"/>
                    <a:pt x="104483" y="1791"/>
                    <a:pt x="104491" y="1796"/>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51" name="Forme libre : forme 50">
              <a:extLst>
                <a:ext uri="{FF2B5EF4-FFF2-40B4-BE49-F238E27FC236}">
                  <a16:creationId xmlns:a16="http://schemas.microsoft.com/office/drawing/2014/main" id="{39B1DC26-6E7E-C5DA-A90E-59C332BF9990}"/>
                </a:ext>
              </a:extLst>
            </p:cNvPr>
            <p:cNvSpPr/>
            <p:nvPr/>
          </p:nvSpPr>
          <p:spPr>
            <a:xfrm>
              <a:off x="8699771" y="2286699"/>
              <a:ext cx="233253" cy="242408"/>
            </a:xfrm>
            <a:custGeom>
              <a:avLst/>
              <a:gdLst>
                <a:gd name="connsiteX0" fmla="*/ 1724 w 116452"/>
                <a:gd name="connsiteY0" fmla="*/ 117133 h 128165"/>
                <a:gd name="connsiteX1" fmla="*/ 1601 w 116452"/>
                <a:gd name="connsiteY1" fmla="*/ 108599 h 128165"/>
                <a:gd name="connsiteX2" fmla="*/ 1601 w 116452"/>
                <a:gd name="connsiteY2" fmla="*/ 108599 h 128165"/>
                <a:gd name="connsiteX3" fmla="*/ 1724 w 116452"/>
                <a:gd name="connsiteY3" fmla="*/ 108599 h 128165"/>
                <a:gd name="connsiteX4" fmla="*/ 104498 w 116452"/>
                <a:gd name="connsiteY4" fmla="*/ 0 h 128165"/>
                <a:gd name="connsiteX5" fmla="*/ 113050 w 116452"/>
                <a:gd name="connsiteY5" fmla="*/ 9055 h 128165"/>
                <a:gd name="connsiteX6" fmla="*/ 113050 w 116452"/>
                <a:gd name="connsiteY6" fmla="*/ 26469 h 128165"/>
                <a:gd name="connsiteX7" fmla="*/ 18271 w 116452"/>
                <a:gd name="connsiteY7" fmla="*/ 126340 h 128165"/>
                <a:gd name="connsiteX8" fmla="*/ 10234 w 116452"/>
                <a:gd name="connsiteY8" fmla="*/ 126471 h 128165"/>
                <a:gd name="connsiteX9" fmla="*/ 10234 w 116452"/>
                <a:gd name="connsiteY9" fmla="*/ 126471 h 128165"/>
                <a:gd name="connsiteX10" fmla="*/ 10111 w 116452"/>
                <a:gd name="connsiteY10" fmla="*/ 126362 h 128165"/>
                <a:gd name="connsiteX11" fmla="*/ 1724 w 116452"/>
                <a:gd name="connsiteY11" fmla="*/ 117133 h 12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52" h="128165" fill="none" extrusionOk="0">
                  <a:moveTo>
                    <a:pt x="1724" y="117133"/>
                  </a:moveTo>
                  <a:cubicBezTo>
                    <a:pt x="45" y="114978"/>
                    <a:pt x="-865" y="111275"/>
                    <a:pt x="1601" y="108599"/>
                  </a:cubicBezTo>
                  <a:lnTo>
                    <a:pt x="1601" y="108599"/>
                  </a:lnTo>
                  <a:cubicBezTo>
                    <a:pt x="1650" y="108597"/>
                    <a:pt x="1688" y="108600"/>
                    <a:pt x="1724" y="108599"/>
                  </a:cubicBezTo>
                  <a:cubicBezTo>
                    <a:pt x="14299" y="99821"/>
                    <a:pt x="57427" y="39355"/>
                    <a:pt x="104498" y="0"/>
                  </a:cubicBezTo>
                  <a:cubicBezTo>
                    <a:pt x="106927" y="1939"/>
                    <a:pt x="108950" y="5164"/>
                    <a:pt x="113050" y="9055"/>
                  </a:cubicBezTo>
                  <a:cubicBezTo>
                    <a:pt x="117509" y="12650"/>
                    <a:pt x="117619" y="20518"/>
                    <a:pt x="113050" y="26469"/>
                  </a:cubicBezTo>
                  <a:cubicBezTo>
                    <a:pt x="75207" y="58852"/>
                    <a:pt x="48921" y="82560"/>
                    <a:pt x="18271" y="126340"/>
                  </a:cubicBezTo>
                  <a:cubicBezTo>
                    <a:pt x="15814" y="128434"/>
                    <a:pt x="12639" y="128913"/>
                    <a:pt x="10234" y="126471"/>
                  </a:cubicBezTo>
                  <a:lnTo>
                    <a:pt x="10234" y="126471"/>
                  </a:lnTo>
                  <a:cubicBezTo>
                    <a:pt x="10225" y="126456"/>
                    <a:pt x="10154" y="126405"/>
                    <a:pt x="10111" y="126362"/>
                  </a:cubicBezTo>
                  <a:cubicBezTo>
                    <a:pt x="7492" y="123652"/>
                    <a:pt x="4549" y="119934"/>
                    <a:pt x="1724" y="117133"/>
                  </a:cubicBezTo>
                  <a:close/>
                </a:path>
                <a:path w="116452" h="128165" stroke="0" extrusionOk="0">
                  <a:moveTo>
                    <a:pt x="1724" y="117133"/>
                  </a:moveTo>
                  <a:cubicBezTo>
                    <a:pt x="-333" y="114421"/>
                    <a:pt x="-524" y="111448"/>
                    <a:pt x="1601" y="108599"/>
                  </a:cubicBezTo>
                  <a:lnTo>
                    <a:pt x="1601" y="108599"/>
                  </a:lnTo>
                  <a:cubicBezTo>
                    <a:pt x="1614" y="108588"/>
                    <a:pt x="1694" y="108610"/>
                    <a:pt x="1724" y="108599"/>
                  </a:cubicBezTo>
                  <a:cubicBezTo>
                    <a:pt x="18333" y="79718"/>
                    <a:pt x="86676" y="29919"/>
                    <a:pt x="104498" y="0"/>
                  </a:cubicBezTo>
                  <a:cubicBezTo>
                    <a:pt x="105622" y="2359"/>
                    <a:pt x="111372" y="8759"/>
                    <a:pt x="113050" y="9055"/>
                  </a:cubicBezTo>
                  <a:cubicBezTo>
                    <a:pt x="117642" y="13765"/>
                    <a:pt x="116301" y="21763"/>
                    <a:pt x="113050" y="26469"/>
                  </a:cubicBezTo>
                  <a:cubicBezTo>
                    <a:pt x="72177" y="62134"/>
                    <a:pt x="66401" y="88270"/>
                    <a:pt x="18271" y="126340"/>
                  </a:cubicBezTo>
                  <a:cubicBezTo>
                    <a:pt x="15965" y="129217"/>
                    <a:pt x="12652" y="128817"/>
                    <a:pt x="10234" y="126471"/>
                  </a:cubicBezTo>
                  <a:lnTo>
                    <a:pt x="10234" y="126471"/>
                  </a:lnTo>
                  <a:cubicBezTo>
                    <a:pt x="10216" y="126452"/>
                    <a:pt x="10157" y="126413"/>
                    <a:pt x="10111" y="126362"/>
                  </a:cubicBezTo>
                  <a:cubicBezTo>
                    <a:pt x="9510" y="124859"/>
                    <a:pt x="5067" y="120443"/>
                    <a:pt x="1724" y="11713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52" name="Forme libre : forme 51">
              <a:extLst>
                <a:ext uri="{FF2B5EF4-FFF2-40B4-BE49-F238E27FC236}">
                  <a16:creationId xmlns:a16="http://schemas.microsoft.com/office/drawing/2014/main" id="{8C8D8F06-E922-0DCA-F6A1-9473EE3F49EA}"/>
                </a:ext>
              </a:extLst>
            </p:cNvPr>
            <p:cNvSpPr/>
            <p:nvPr/>
          </p:nvSpPr>
          <p:spPr>
            <a:xfrm>
              <a:off x="8701439" y="2113689"/>
              <a:ext cx="231616" cy="241683"/>
            </a:xfrm>
            <a:custGeom>
              <a:avLst/>
              <a:gdLst>
                <a:gd name="connsiteX0" fmla="*/ 19268 w 115635"/>
                <a:gd name="connsiteY0" fmla="*/ 1767 h 127782"/>
                <a:gd name="connsiteX1" fmla="*/ 112279 w 115635"/>
                <a:gd name="connsiteY1" fmla="*/ 100507 h 127782"/>
                <a:gd name="connsiteX2" fmla="*/ 112279 w 115635"/>
                <a:gd name="connsiteY2" fmla="*/ 117769 h 127782"/>
                <a:gd name="connsiteX3" fmla="*/ 102803 w 115635"/>
                <a:gd name="connsiteY3" fmla="*/ 127782 h 127782"/>
                <a:gd name="connsiteX4" fmla="*/ 1652 w 115635"/>
                <a:gd name="connsiteY4" fmla="*/ 20422 h 127782"/>
                <a:gd name="connsiteX5" fmla="*/ 1652 w 115635"/>
                <a:gd name="connsiteY5" fmla="*/ 11715 h 127782"/>
                <a:gd name="connsiteX6" fmla="*/ 11107 w 115635"/>
                <a:gd name="connsiteY6" fmla="*/ 1789 h 127782"/>
                <a:gd name="connsiteX7" fmla="*/ 19268 w 115635"/>
                <a:gd name="connsiteY7" fmla="*/ 1767 h 12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5" h="127782" fill="none" extrusionOk="0">
                  <a:moveTo>
                    <a:pt x="19268" y="1767"/>
                  </a:moveTo>
                  <a:cubicBezTo>
                    <a:pt x="33967" y="9420"/>
                    <a:pt x="99392" y="78338"/>
                    <a:pt x="112279" y="100507"/>
                  </a:cubicBezTo>
                  <a:cubicBezTo>
                    <a:pt x="116233" y="105620"/>
                    <a:pt x="117327" y="112757"/>
                    <a:pt x="112279" y="117769"/>
                  </a:cubicBezTo>
                  <a:cubicBezTo>
                    <a:pt x="109839" y="120287"/>
                    <a:pt x="104957" y="124315"/>
                    <a:pt x="102803" y="127782"/>
                  </a:cubicBezTo>
                  <a:cubicBezTo>
                    <a:pt x="64046" y="84200"/>
                    <a:pt x="33270" y="35745"/>
                    <a:pt x="1652" y="20422"/>
                  </a:cubicBezTo>
                  <a:cubicBezTo>
                    <a:pt x="-1028" y="18229"/>
                    <a:pt x="-374" y="14391"/>
                    <a:pt x="1652" y="11715"/>
                  </a:cubicBezTo>
                  <a:cubicBezTo>
                    <a:pt x="6001" y="7339"/>
                    <a:pt x="7168" y="5017"/>
                    <a:pt x="11107" y="1789"/>
                  </a:cubicBezTo>
                  <a:cubicBezTo>
                    <a:pt x="13715" y="-718"/>
                    <a:pt x="17263" y="-520"/>
                    <a:pt x="19268" y="1767"/>
                  </a:cubicBezTo>
                  <a:close/>
                </a:path>
                <a:path w="115635" h="127782" stroke="0" extrusionOk="0">
                  <a:moveTo>
                    <a:pt x="19268" y="1767"/>
                  </a:moveTo>
                  <a:cubicBezTo>
                    <a:pt x="50692" y="40367"/>
                    <a:pt x="60479" y="62466"/>
                    <a:pt x="112279" y="100507"/>
                  </a:cubicBezTo>
                  <a:cubicBezTo>
                    <a:pt x="117249" y="106199"/>
                    <a:pt x="116686" y="112843"/>
                    <a:pt x="112279" y="117769"/>
                  </a:cubicBezTo>
                  <a:cubicBezTo>
                    <a:pt x="108287" y="121709"/>
                    <a:pt x="105869" y="124789"/>
                    <a:pt x="102803" y="127782"/>
                  </a:cubicBezTo>
                  <a:cubicBezTo>
                    <a:pt x="73002" y="83851"/>
                    <a:pt x="28242" y="58514"/>
                    <a:pt x="1652" y="20422"/>
                  </a:cubicBezTo>
                  <a:cubicBezTo>
                    <a:pt x="-822" y="17932"/>
                    <a:pt x="-609" y="13969"/>
                    <a:pt x="1652" y="11715"/>
                  </a:cubicBezTo>
                  <a:cubicBezTo>
                    <a:pt x="4364" y="8015"/>
                    <a:pt x="7460" y="4256"/>
                    <a:pt x="11107" y="1789"/>
                  </a:cubicBezTo>
                  <a:cubicBezTo>
                    <a:pt x="13252" y="-405"/>
                    <a:pt x="16417" y="-866"/>
                    <a:pt x="19268" y="176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53" name="Forme libre : forme 52">
              <a:extLst>
                <a:ext uri="{FF2B5EF4-FFF2-40B4-BE49-F238E27FC236}">
                  <a16:creationId xmlns:a16="http://schemas.microsoft.com/office/drawing/2014/main" id="{F6986E30-2D9E-6DB1-AE74-A236166295A5}"/>
                </a:ext>
              </a:extLst>
            </p:cNvPr>
            <p:cNvSpPr/>
            <p:nvPr/>
          </p:nvSpPr>
          <p:spPr>
            <a:xfrm>
              <a:off x="8472042" y="2240066"/>
              <a:ext cx="165523" cy="165523"/>
            </a:xfrm>
            <a:custGeom>
              <a:avLst/>
              <a:gdLst>
                <a:gd name="connsiteX0" fmla="*/ 82638 w 82638"/>
                <a:gd name="connsiteY0" fmla="*/ 43757 h 87515"/>
                <a:gd name="connsiteX1" fmla="*/ 41319 w 82638"/>
                <a:gd name="connsiteY1" fmla="*/ 87515 h 87515"/>
                <a:gd name="connsiteX2" fmla="*/ 0 w 82638"/>
                <a:gd name="connsiteY2" fmla="*/ 43757 h 87515"/>
                <a:gd name="connsiteX3" fmla="*/ 41319 w 82638"/>
                <a:gd name="connsiteY3" fmla="*/ 0 h 87515"/>
                <a:gd name="connsiteX4" fmla="*/ 82638 w 82638"/>
                <a:gd name="connsiteY4" fmla="*/ 43757 h 8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38" h="87515" fill="none" extrusionOk="0">
                  <a:moveTo>
                    <a:pt x="82638" y="43757"/>
                  </a:moveTo>
                  <a:cubicBezTo>
                    <a:pt x="82714" y="67566"/>
                    <a:pt x="64811" y="87992"/>
                    <a:pt x="41319" y="87515"/>
                  </a:cubicBezTo>
                  <a:cubicBezTo>
                    <a:pt x="21404" y="89503"/>
                    <a:pt x="2417" y="71659"/>
                    <a:pt x="0" y="43757"/>
                  </a:cubicBezTo>
                  <a:cubicBezTo>
                    <a:pt x="767" y="19829"/>
                    <a:pt x="19052" y="1284"/>
                    <a:pt x="41319" y="0"/>
                  </a:cubicBezTo>
                  <a:cubicBezTo>
                    <a:pt x="64058" y="1992"/>
                    <a:pt x="84656" y="20738"/>
                    <a:pt x="82638" y="43757"/>
                  </a:cubicBezTo>
                  <a:close/>
                </a:path>
                <a:path w="82638" h="87515" stroke="0" extrusionOk="0">
                  <a:moveTo>
                    <a:pt x="82638" y="43757"/>
                  </a:moveTo>
                  <a:cubicBezTo>
                    <a:pt x="81616" y="67819"/>
                    <a:pt x="63524" y="84730"/>
                    <a:pt x="41319" y="87515"/>
                  </a:cubicBezTo>
                  <a:cubicBezTo>
                    <a:pt x="16994" y="87306"/>
                    <a:pt x="-2310" y="71525"/>
                    <a:pt x="0" y="43757"/>
                  </a:cubicBezTo>
                  <a:cubicBezTo>
                    <a:pt x="2115" y="22716"/>
                    <a:pt x="19292" y="1027"/>
                    <a:pt x="41319" y="0"/>
                  </a:cubicBezTo>
                  <a:cubicBezTo>
                    <a:pt x="67067" y="3141"/>
                    <a:pt x="82952" y="23943"/>
                    <a:pt x="82638" y="43757"/>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Tree>
    <p:extLst>
      <p:ext uri="{BB962C8B-B14F-4D97-AF65-F5344CB8AC3E}">
        <p14:creationId xmlns:p14="http://schemas.microsoft.com/office/powerpoint/2010/main" val="365786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6398A-FE17-D5A4-4200-6AD7226338D5}"/>
              </a:ext>
            </a:extLst>
          </p:cNvPr>
          <p:cNvSpPr/>
          <p:nvPr/>
        </p:nvSpPr>
        <p:spPr>
          <a:xfrm>
            <a:off x="335847" y="30758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75" name="Rectangle : coins arrondis 74">
            <a:extLst>
              <a:ext uri="{FF2B5EF4-FFF2-40B4-BE49-F238E27FC236}">
                <a16:creationId xmlns:a16="http://schemas.microsoft.com/office/drawing/2014/main" id="{F53773B5-0D79-399A-066C-15D673159AB0}"/>
              </a:ext>
            </a:extLst>
          </p:cNvPr>
          <p:cNvSpPr/>
          <p:nvPr/>
        </p:nvSpPr>
        <p:spPr>
          <a:xfrm>
            <a:off x="4124404" y="724542"/>
            <a:ext cx="1546060" cy="1714632"/>
          </a:xfrm>
          <a:custGeom>
            <a:avLst/>
            <a:gdLst>
              <a:gd name="connsiteX0" fmla="*/ 0 w 1546060"/>
              <a:gd name="connsiteY0" fmla="*/ 257682 h 1714632"/>
              <a:gd name="connsiteX1" fmla="*/ 257682 w 1546060"/>
              <a:gd name="connsiteY1" fmla="*/ 0 h 1714632"/>
              <a:gd name="connsiteX2" fmla="*/ 1288378 w 1546060"/>
              <a:gd name="connsiteY2" fmla="*/ 0 h 1714632"/>
              <a:gd name="connsiteX3" fmla="*/ 1546060 w 1546060"/>
              <a:gd name="connsiteY3" fmla="*/ 257682 h 1714632"/>
              <a:gd name="connsiteX4" fmla="*/ 1546060 w 1546060"/>
              <a:gd name="connsiteY4" fmla="*/ 1456950 h 1714632"/>
              <a:gd name="connsiteX5" fmla="*/ 1288378 w 1546060"/>
              <a:gd name="connsiteY5" fmla="*/ 1714632 h 1714632"/>
              <a:gd name="connsiteX6" fmla="*/ 257682 w 1546060"/>
              <a:gd name="connsiteY6" fmla="*/ 1714632 h 1714632"/>
              <a:gd name="connsiteX7" fmla="*/ 0 w 1546060"/>
              <a:gd name="connsiteY7" fmla="*/ 1456950 h 1714632"/>
              <a:gd name="connsiteX8" fmla="*/ 0 w 1546060"/>
              <a:gd name="connsiteY8" fmla="*/ 257682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060" h="1714632" extrusionOk="0">
                <a:moveTo>
                  <a:pt x="0" y="257682"/>
                </a:moveTo>
                <a:cubicBezTo>
                  <a:pt x="-12186" y="119680"/>
                  <a:pt x="126770" y="24454"/>
                  <a:pt x="257682" y="0"/>
                </a:cubicBezTo>
                <a:cubicBezTo>
                  <a:pt x="718093" y="41711"/>
                  <a:pt x="1183785" y="-73629"/>
                  <a:pt x="1288378" y="0"/>
                </a:cubicBezTo>
                <a:cubicBezTo>
                  <a:pt x="1426473" y="-5694"/>
                  <a:pt x="1535870" y="135407"/>
                  <a:pt x="1546060" y="257682"/>
                </a:cubicBezTo>
                <a:cubicBezTo>
                  <a:pt x="1459542" y="743093"/>
                  <a:pt x="1450097" y="1019501"/>
                  <a:pt x="1546060" y="1456950"/>
                </a:cubicBezTo>
                <a:cubicBezTo>
                  <a:pt x="1537305" y="1602890"/>
                  <a:pt x="1413574" y="1718379"/>
                  <a:pt x="1288378" y="1714632"/>
                </a:cubicBezTo>
                <a:cubicBezTo>
                  <a:pt x="1176010" y="1761349"/>
                  <a:pt x="450391" y="1661576"/>
                  <a:pt x="257682" y="1714632"/>
                </a:cubicBezTo>
                <a:cubicBezTo>
                  <a:pt x="120343" y="1715979"/>
                  <a:pt x="11704" y="1589792"/>
                  <a:pt x="0" y="1456950"/>
                </a:cubicBezTo>
                <a:cubicBezTo>
                  <a:pt x="-7607" y="1216339"/>
                  <a:pt x="19635" y="692213"/>
                  <a:pt x="0" y="257682"/>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82" name="Groupe 81">
            <a:extLst>
              <a:ext uri="{FF2B5EF4-FFF2-40B4-BE49-F238E27FC236}">
                <a16:creationId xmlns:a16="http://schemas.microsoft.com/office/drawing/2014/main" id="{84D93111-2167-8E77-65AB-6B1562A46B05}"/>
              </a:ext>
            </a:extLst>
          </p:cNvPr>
          <p:cNvGrpSpPr/>
          <p:nvPr/>
        </p:nvGrpSpPr>
        <p:grpSpPr>
          <a:xfrm>
            <a:off x="4789923" y="514160"/>
            <a:ext cx="652252" cy="300470"/>
            <a:chOff x="3079046" y="3044283"/>
            <a:chExt cx="652252" cy="300470"/>
          </a:xfrm>
        </p:grpSpPr>
        <p:sp>
          <p:nvSpPr>
            <p:cNvPr id="83" name="Forme libre : forme 82">
              <a:extLst>
                <a:ext uri="{FF2B5EF4-FFF2-40B4-BE49-F238E27FC236}">
                  <a16:creationId xmlns:a16="http://schemas.microsoft.com/office/drawing/2014/main" id="{D4417C63-81A2-6F63-5E13-687F6C3E4C03}"/>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4" name="Forme libre : forme 83">
              <a:extLst>
                <a:ext uri="{FF2B5EF4-FFF2-40B4-BE49-F238E27FC236}">
                  <a16:creationId xmlns:a16="http://schemas.microsoft.com/office/drawing/2014/main" id="{213649E6-A6D5-1E2B-86AE-A98260D384FD}"/>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5" name="Forme libre : forme 84">
              <a:extLst>
                <a:ext uri="{FF2B5EF4-FFF2-40B4-BE49-F238E27FC236}">
                  <a16:creationId xmlns:a16="http://schemas.microsoft.com/office/drawing/2014/main" id="{952D68C8-08DE-51A0-B888-9E2D0455B2E8}"/>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6" name="Forme libre : forme 85">
              <a:extLst>
                <a:ext uri="{FF2B5EF4-FFF2-40B4-BE49-F238E27FC236}">
                  <a16:creationId xmlns:a16="http://schemas.microsoft.com/office/drawing/2014/main" id="{1F904C99-C70C-7D47-E808-9374328B94BD}"/>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7" name="Forme libre : forme 86">
              <a:extLst>
                <a:ext uri="{FF2B5EF4-FFF2-40B4-BE49-F238E27FC236}">
                  <a16:creationId xmlns:a16="http://schemas.microsoft.com/office/drawing/2014/main" id="{F85F3935-66B8-BF60-7916-ECF18756B7D2}"/>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8" name="Forme libre : forme 87">
              <a:extLst>
                <a:ext uri="{FF2B5EF4-FFF2-40B4-BE49-F238E27FC236}">
                  <a16:creationId xmlns:a16="http://schemas.microsoft.com/office/drawing/2014/main" id="{B3F8E769-F273-B491-5995-4B4219A7D140}"/>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89" name="Forme libre : forme 88">
              <a:extLst>
                <a:ext uri="{FF2B5EF4-FFF2-40B4-BE49-F238E27FC236}">
                  <a16:creationId xmlns:a16="http://schemas.microsoft.com/office/drawing/2014/main" id="{44DD392B-90D1-E818-6656-74B74F379212}"/>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15" name="ZoneTexte 114">
            <a:extLst>
              <a:ext uri="{FF2B5EF4-FFF2-40B4-BE49-F238E27FC236}">
                <a16:creationId xmlns:a16="http://schemas.microsoft.com/office/drawing/2014/main" id="{DEB83262-1A53-5BA6-EA6F-2D2D71B6CF02}"/>
              </a:ext>
            </a:extLst>
          </p:cNvPr>
          <p:cNvSpPr txBox="1"/>
          <p:nvPr/>
        </p:nvSpPr>
        <p:spPr>
          <a:xfrm>
            <a:off x="4167786" y="878217"/>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Wayne Manor</a:t>
            </a:r>
          </a:p>
        </p:txBody>
      </p:sp>
      <p:grpSp>
        <p:nvGrpSpPr>
          <p:cNvPr id="116" name="Groupe 115">
            <a:extLst>
              <a:ext uri="{FF2B5EF4-FFF2-40B4-BE49-F238E27FC236}">
                <a16:creationId xmlns:a16="http://schemas.microsoft.com/office/drawing/2014/main" id="{EE35EC2F-CE85-7B77-F6ED-8B17F3F09CA4}"/>
              </a:ext>
            </a:extLst>
          </p:cNvPr>
          <p:cNvGrpSpPr/>
          <p:nvPr/>
        </p:nvGrpSpPr>
        <p:grpSpPr>
          <a:xfrm>
            <a:off x="2646804" y="1267567"/>
            <a:ext cx="593539" cy="526732"/>
            <a:chOff x="6626990" y="2417888"/>
            <a:chExt cx="702977" cy="623852"/>
          </a:xfrm>
        </p:grpSpPr>
        <p:sp>
          <p:nvSpPr>
            <p:cNvPr id="117" name="Forme libre : forme 116">
              <a:extLst>
                <a:ext uri="{FF2B5EF4-FFF2-40B4-BE49-F238E27FC236}">
                  <a16:creationId xmlns:a16="http://schemas.microsoft.com/office/drawing/2014/main" id="{CFD972F6-C1A6-41A2-4378-652717221CA2}"/>
                </a:ext>
              </a:extLst>
            </p:cNvPr>
            <p:cNvSpPr/>
            <p:nvPr/>
          </p:nvSpPr>
          <p:spPr>
            <a:xfrm>
              <a:off x="6626990" y="2691285"/>
              <a:ext cx="214573" cy="225607"/>
            </a:xfrm>
            <a:custGeom>
              <a:avLst/>
              <a:gdLst>
                <a:gd name="connsiteX0" fmla="*/ 179704 w 181169"/>
                <a:gd name="connsiteY0" fmla="*/ 168179 h 190485"/>
                <a:gd name="connsiteX1" fmla="*/ 159918 w 181169"/>
                <a:gd name="connsiteY1" fmla="*/ 187965 h 190485"/>
                <a:gd name="connsiteX2" fmla="*/ 146727 w 181169"/>
                <a:gd name="connsiteY2" fmla="*/ 187965 h 190485"/>
                <a:gd name="connsiteX3" fmla="*/ 4928 w 181169"/>
                <a:gd name="connsiteY3" fmla="*/ 46166 h 190485"/>
                <a:gd name="connsiteX4" fmla="*/ 4928 w 181169"/>
                <a:gd name="connsiteY4" fmla="*/ 19785 h 190485"/>
                <a:gd name="connsiteX5" fmla="*/ 21417 w 181169"/>
                <a:gd name="connsiteY5" fmla="*/ 0 h 190485"/>
                <a:gd name="connsiteX6" fmla="*/ 21417 w 181169"/>
                <a:gd name="connsiteY6" fmla="*/ 0 h 190485"/>
                <a:gd name="connsiteX7" fmla="*/ 179704 w 181169"/>
                <a:gd name="connsiteY7" fmla="*/ 158286 h 190485"/>
                <a:gd name="connsiteX8" fmla="*/ 179704 w 181169"/>
                <a:gd name="connsiteY8" fmla="*/ 168179 h 19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9" h="190485" fill="none" extrusionOk="0">
                  <a:moveTo>
                    <a:pt x="179704" y="168179"/>
                  </a:moveTo>
                  <a:cubicBezTo>
                    <a:pt x="173739" y="173179"/>
                    <a:pt x="163645" y="183187"/>
                    <a:pt x="159918" y="187965"/>
                  </a:cubicBezTo>
                  <a:cubicBezTo>
                    <a:pt x="157008" y="192125"/>
                    <a:pt x="150140" y="191522"/>
                    <a:pt x="146727" y="187965"/>
                  </a:cubicBezTo>
                  <a:cubicBezTo>
                    <a:pt x="75272" y="122225"/>
                    <a:pt x="46635" y="77938"/>
                    <a:pt x="4928" y="46166"/>
                  </a:cubicBezTo>
                  <a:cubicBezTo>
                    <a:pt x="-1196" y="38747"/>
                    <a:pt x="-489" y="27898"/>
                    <a:pt x="4928" y="19785"/>
                  </a:cubicBezTo>
                  <a:cubicBezTo>
                    <a:pt x="8842" y="16236"/>
                    <a:pt x="14049" y="10393"/>
                    <a:pt x="21417" y="0"/>
                  </a:cubicBezTo>
                  <a:lnTo>
                    <a:pt x="21417" y="0"/>
                  </a:lnTo>
                  <a:cubicBezTo>
                    <a:pt x="79966" y="60904"/>
                    <a:pt x="108480" y="96748"/>
                    <a:pt x="179704" y="158286"/>
                  </a:cubicBezTo>
                  <a:cubicBezTo>
                    <a:pt x="179710" y="161385"/>
                    <a:pt x="183678" y="164309"/>
                    <a:pt x="179704" y="168179"/>
                  </a:cubicBezTo>
                  <a:close/>
                </a:path>
                <a:path w="181169" h="190485" stroke="0" extrusionOk="0">
                  <a:moveTo>
                    <a:pt x="179704" y="168179"/>
                  </a:moveTo>
                  <a:cubicBezTo>
                    <a:pt x="174498" y="173938"/>
                    <a:pt x="167328" y="181284"/>
                    <a:pt x="159918" y="187965"/>
                  </a:cubicBezTo>
                  <a:cubicBezTo>
                    <a:pt x="156251" y="190488"/>
                    <a:pt x="150152" y="190846"/>
                    <a:pt x="146727" y="187965"/>
                  </a:cubicBezTo>
                  <a:cubicBezTo>
                    <a:pt x="84119" y="127088"/>
                    <a:pt x="72264" y="114112"/>
                    <a:pt x="4928" y="46166"/>
                  </a:cubicBezTo>
                  <a:cubicBezTo>
                    <a:pt x="585" y="39154"/>
                    <a:pt x="-3168" y="28104"/>
                    <a:pt x="4928" y="19785"/>
                  </a:cubicBezTo>
                  <a:cubicBezTo>
                    <a:pt x="9237" y="15692"/>
                    <a:pt x="13992" y="8253"/>
                    <a:pt x="21417" y="0"/>
                  </a:cubicBezTo>
                  <a:lnTo>
                    <a:pt x="21417" y="0"/>
                  </a:lnTo>
                  <a:cubicBezTo>
                    <a:pt x="59850" y="33275"/>
                    <a:pt x="144798" y="115545"/>
                    <a:pt x="179704" y="158286"/>
                  </a:cubicBezTo>
                  <a:cubicBezTo>
                    <a:pt x="180440" y="162201"/>
                    <a:pt x="183126" y="164902"/>
                    <a:pt x="179704" y="16817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18" name="Forme libre : forme 117">
              <a:extLst>
                <a:ext uri="{FF2B5EF4-FFF2-40B4-BE49-F238E27FC236}">
                  <a16:creationId xmlns:a16="http://schemas.microsoft.com/office/drawing/2014/main" id="{5A1300DD-DF12-66F0-AC33-191ADF17978D}"/>
                </a:ext>
              </a:extLst>
            </p:cNvPr>
            <p:cNvSpPr/>
            <p:nvPr/>
          </p:nvSpPr>
          <p:spPr>
            <a:xfrm>
              <a:off x="6626990" y="2542766"/>
              <a:ext cx="211915" cy="222726"/>
            </a:xfrm>
            <a:custGeom>
              <a:avLst/>
              <a:gdLst>
                <a:gd name="connsiteX0" fmla="*/ 156620 w 178925"/>
                <a:gd name="connsiteY0" fmla="*/ 3384 h 188052"/>
                <a:gd name="connsiteX1" fmla="*/ 176406 w 178925"/>
                <a:gd name="connsiteY1" fmla="*/ 23170 h 188052"/>
                <a:gd name="connsiteX2" fmla="*/ 176406 w 178925"/>
                <a:gd name="connsiteY2" fmla="*/ 36361 h 188052"/>
                <a:gd name="connsiteX3" fmla="*/ 24714 w 178925"/>
                <a:gd name="connsiteY3" fmla="*/ 188052 h 188052"/>
                <a:gd name="connsiteX4" fmla="*/ 24714 w 178925"/>
                <a:gd name="connsiteY4" fmla="*/ 188052 h 188052"/>
                <a:gd name="connsiteX5" fmla="*/ 4928 w 178925"/>
                <a:gd name="connsiteY5" fmla="*/ 168267 h 188052"/>
                <a:gd name="connsiteX6" fmla="*/ 4928 w 178925"/>
                <a:gd name="connsiteY6" fmla="*/ 141885 h 188052"/>
                <a:gd name="connsiteX7" fmla="*/ 4928 w 178925"/>
                <a:gd name="connsiteY7" fmla="*/ 141885 h 188052"/>
                <a:gd name="connsiteX8" fmla="*/ 146727 w 178925"/>
                <a:gd name="connsiteY8" fmla="*/ 87 h 188052"/>
                <a:gd name="connsiteX9" fmla="*/ 156620 w 178925"/>
                <a:gd name="connsiteY9" fmla="*/ 3384 h 18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925" h="188052" fill="none" extrusionOk="0">
                  <a:moveTo>
                    <a:pt x="156620" y="3384"/>
                  </a:moveTo>
                  <a:cubicBezTo>
                    <a:pt x="161630" y="8299"/>
                    <a:pt x="169289" y="15683"/>
                    <a:pt x="176406" y="23170"/>
                  </a:cubicBezTo>
                  <a:cubicBezTo>
                    <a:pt x="180495" y="26875"/>
                    <a:pt x="178511" y="32513"/>
                    <a:pt x="176406" y="36361"/>
                  </a:cubicBezTo>
                  <a:cubicBezTo>
                    <a:pt x="136152" y="64010"/>
                    <a:pt x="79361" y="128521"/>
                    <a:pt x="24714" y="188052"/>
                  </a:cubicBezTo>
                  <a:lnTo>
                    <a:pt x="24714" y="188052"/>
                  </a:lnTo>
                  <a:cubicBezTo>
                    <a:pt x="17390" y="182654"/>
                    <a:pt x="9077" y="173418"/>
                    <a:pt x="4928" y="168267"/>
                  </a:cubicBezTo>
                  <a:cubicBezTo>
                    <a:pt x="-1388" y="158350"/>
                    <a:pt x="-3805" y="150004"/>
                    <a:pt x="4928" y="141885"/>
                  </a:cubicBezTo>
                  <a:lnTo>
                    <a:pt x="4928" y="141885"/>
                  </a:lnTo>
                  <a:cubicBezTo>
                    <a:pt x="44336" y="94102"/>
                    <a:pt x="117074" y="41188"/>
                    <a:pt x="146727" y="87"/>
                  </a:cubicBezTo>
                  <a:cubicBezTo>
                    <a:pt x="150048" y="-251"/>
                    <a:pt x="154295" y="1198"/>
                    <a:pt x="156620" y="3384"/>
                  </a:cubicBezTo>
                  <a:close/>
                </a:path>
                <a:path w="178925" h="188052" stroke="0" extrusionOk="0">
                  <a:moveTo>
                    <a:pt x="156620" y="3384"/>
                  </a:moveTo>
                  <a:cubicBezTo>
                    <a:pt x="164269" y="11111"/>
                    <a:pt x="169175" y="16128"/>
                    <a:pt x="176406" y="23170"/>
                  </a:cubicBezTo>
                  <a:cubicBezTo>
                    <a:pt x="179896" y="27037"/>
                    <a:pt x="179885" y="32615"/>
                    <a:pt x="176406" y="36361"/>
                  </a:cubicBezTo>
                  <a:cubicBezTo>
                    <a:pt x="117984" y="84429"/>
                    <a:pt x="78936" y="142348"/>
                    <a:pt x="24714" y="188052"/>
                  </a:cubicBezTo>
                  <a:lnTo>
                    <a:pt x="24714" y="188052"/>
                  </a:lnTo>
                  <a:cubicBezTo>
                    <a:pt x="15611" y="178404"/>
                    <a:pt x="12837" y="177523"/>
                    <a:pt x="4928" y="168267"/>
                  </a:cubicBezTo>
                  <a:cubicBezTo>
                    <a:pt x="-1655" y="159256"/>
                    <a:pt x="-3957" y="148602"/>
                    <a:pt x="4928" y="141885"/>
                  </a:cubicBezTo>
                  <a:lnTo>
                    <a:pt x="4928" y="141885"/>
                  </a:lnTo>
                  <a:cubicBezTo>
                    <a:pt x="38339" y="100106"/>
                    <a:pt x="71719" y="62647"/>
                    <a:pt x="146727" y="87"/>
                  </a:cubicBezTo>
                  <a:cubicBezTo>
                    <a:pt x="149948" y="419"/>
                    <a:pt x="153812" y="707"/>
                    <a:pt x="156620" y="3384"/>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19" name="Forme libre : forme 118">
              <a:extLst>
                <a:ext uri="{FF2B5EF4-FFF2-40B4-BE49-F238E27FC236}">
                  <a16:creationId xmlns:a16="http://schemas.microsoft.com/office/drawing/2014/main" id="{B5B4A073-76F5-5D9B-53A0-76B545B309EB}"/>
                </a:ext>
              </a:extLst>
            </p:cNvPr>
            <p:cNvSpPr/>
            <p:nvPr/>
          </p:nvSpPr>
          <p:spPr>
            <a:xfrm>
              <a:off x="7110239" y="2691285"/>
              <a:ext cx="219728" cy="229513"/>
            </a:xfrm>
            <a:custGeom>
              <a:avLst/>
              <a:gdLst>
                <a:gd name="connsiteX0" fmla="*/ 160806 w 185521"/>
                <a:gd name="connsiteY0" fmla="*/ 0 h 193783"/>
                <a:gd name="connsiteX1" fmla="*/ 180592 w 185521"/>
                <a:gd name="connsiteY1" fmla="*/ 19785 h 193783"/>
                <a:gd name="connsiteX2" fmla="*/ 180592 w 185521"/>
                <a:gd name="connsiteY2" fmla="*/ 46166 h 193783"/>
                <a:gd name="connsiteX3" fmla="*/ 35496 w 185521"/>
                <a:gd name="connsiteY3" fmla="*/ 191263 h 193783"/>
                <a:gd name="connsiteX4" fmla="*/ 22306 w 185521"/>
                <a:gd name="connsiteY4" fmla="*/ 191263 h 193783"/>
                <a:gd name="connsiteX5" fmla="*/ 22306 w 185521"/>
                <a:gd name="connsiteY5" fmla="*/ 191263 h 193783"/>
                <a:gd name="connsiteX6" fmla="*/ 2520 w 185521"/>
                <a:gd name="connsiteY6" fmla="*/ 171477 h 193783"/>
                <a:gd name="connsiteX7" fmla="*/ 2520 w 185521"/>
                <a:gd name="connsiteY7" fmla="*/ 158286 h 193783"/>
                <a:gd name="connsiteX8" fmla="*/ 2520 w 185521"/>
                <a:gd name="connsiteY8" fmla="*/ 158286 h 193783"/>
                <a:gd name="connsiteX9" fmla="*/ 160806 w 185521"/>
                <a:gd name="connsiteY9" fmla="*/ 0 h 19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21" h="193783" fill="none" extrusionOk="0">
                  <a:moveTo>
                    <a:pt x="160806" y="0"/>
                  </a:moveTo>
                  <a:cubicBezTo>
                    <a:pt x="167120" y="4782"/>
                    <a:pt x="171990" y="10502"/>
                    <a:pt x="180592" y="19785"/>
                  </a:cubicBezTo>
                  <a:cubicBezTo>
                    <a:pt x="188097" y="26751"/>
                    <a:pt x="186019" y="37441"/>
                    <a:pt x="180592" y="46166"/>
                  </a:cubicBezTo>
                  <a:cubicBezTo>
                    <a:pt x="130273" y="90554"/>
                    <a:pt x="74839" y="147831"/>
                    <a:pt x="35496" y="191263"/>
                  </a:cubicBezTo>
                  <a:cubicBezTo>
                    <a:pt x="32523" y="195410"/>
                    <a:pt x="25276" y="195302"/>
                    <a:pt x="22306" y="191263"/>
                  </a:cubicBezTo>
                  <a:lnTo>
                    <a:pt x="22306" y="191263"/>
                  </a:lnTo>
                  <a:cubicBezTo>
                    <a:pt x="15903" y="184875"/>
                    <a:pt x="10671" y="179400"/>
                    <a:pt x="2520" y="171477"/>
                  </a:cubicBezTo>
                  <a:cubicBezTo>
                    <a:pt x="-818" y="167341"/>
                    <a:pt x="20" y="161783"/>
                    <a:pt x="2520" y="158286"/>
                  </a:cubicBezTo>
                  <a:lnTo>
                    <a:pt x="2520" y="158286"/>
                  </a:lnTo>
                  <a:cubicBezTo>
                    <a:pt x="50193" y="121980"/>
                    <a:pt x="95284" y="65584"/>
                    <a:pt x="160806" y="0"/>
                  </a:cubicBezTo>
                  <a:close/>
                </a:path>
                <a:path w="185521" h="193783" stroke="0" extrusionOk="0">
                  <a:moveTo>
                    <a:pt x="160806" y="0"/>
                  </a:moveTo>
                  <a:cubicBezTo>
                    <a:pt x="166331" y="5014"/>
                    <a:pt x="174401" y="15362"/>
                    <a:pt x="180592" y="19785"/>
                  </a:cubicBezTo>
                  <a:cubicBezTo>
                    <a:pt x="187531" y="27040"/>
                    <a:pt x="187457" y="38474"/>
                    <a:pt x="180592" y="46166"/>
                  </a:cubicBezTo>
                  <a:cubicBezTo>
                    <a:pt x="125921" y="96903"/>
                    <a:pt x="70346" y="155854"/>
                    <a:pt x="35496" y="191263"/>
                  </a:cubicBezTo>
                  <a:cubicBezTo>
                    <a:pt x="31427" y="195298"/>
                    <a:pt x="25910" y="195629"/>
                    <a:pt x="22306" y="191263"/>
                  </a:cubicBezTo>
                  <a:lnTo>
                    <a:pt x="22306" y="191263"/>
                  </a:lnTo>
                  <a:cubicBezTo>
                    <a:pt x="14032" y="183711"/>
                    <a:pt x="7459" y="175542"/>
                    <a:pt x="2520" y="171477"/>
                  </a:cubicBezTo>
                  <a:cubicBezTo>
                    <a:pt x="58" y="167092"/>
                    <a:pt x="-1806" y="161476"/>
                    <a:pt x="2520" y="158286"/>
                  </a:cubicBezTo>
                  <a:lnTo>
                    <a:pt x="2520" y="158286"/>
                  </a:lnTo>
                  <a:cubicBezTo>
                    <a:pt x="37754" y="114471"/>
                    <a:pt x="85931" y="69412"/>
                    <a:pt x="160806"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20" name="Forme libre : forme 119">
              <a:extLst>
                <a:ext uri="{FF2B5EF4-FFF2-40B4-BE49-F238E27FC236}">
                  <a16:creationId xmlns:a16="http://schemas.microsoft.com/office/drawing/2014/main" id="{2E08FDF8-5F2B-12BB-A17A-4B8E11BE273D}"/>
                </a:ext>
              </a:extLst>
            </p:cNvPr>
            <p:cNvSpPr/>
            <p:nvPr/>
          </p:nvSpPr>
          <p:spPr>
            <a:xfrm>
              <a:off x="7110239" y="2539886"/>
              <a:ext cx="215823" cy="225606"/>
            </a:xfrm>
            <a:custGeom>
              <a:avLst/>
              <a:gdLst>
                <a:gd name="connsiteX0" fmla="*/ 177294 w 182224"/>
                <a:gd name="connsiteY0" fmla="*/ 170699 h 190484"/>
                <a:gd name="connsiteX1" fmla="*/ 157509 w 182224"/>
                <a:gd name="connsiteY1" fmla="*/ 190484 h 190484"/>
                <a:gd name="connsiteX2" fmla="*/ 157509 w 182224"/>
                <a:gd name="connsiteY2" fmla="*/ 190484 h 190484"/>
                <a:gd name="connsiteX3" fmla="*/ 2520 w 182224"/>
                <a:gd name="connsiteY3" fmla="*/ 35495 h 190484"/>
                <a:gd name="connsiteX4" fmla="*/ 2520 w 182224"/>
                <a:gd name="connsiteY4" fmla="*/ 22305 h 190484"/>
                <a:gd name="connsiteX5" fmla="*/ 2520 w 182224"/>
                <a:gd name="connsiteY5" fmla="*/ 22305 h 190484"/>
                <a:gd name="connsiteX6" fmla="*/ 22306 w 182224"/>
                <a:gd name="connsiteY6" fmla="*/ 2519 h 190484"/>
                <a:gd name="connsiteX7" fmla="*/ 35496 w 182224"/>
                <a:gd name="connsiteY7" fmla="*/ 2519 h 190484"/>
                <a:gd name="connsiteX8" fmla="*/ 35496 w 182224"/>
                <a:gd name="connsiteY8" fmla="*/ 2519 h 190484"/>
                <a:gd name="connsiteX9" fmla="*/ 177294 w 182224"/>
                <a:gd name="connsiteY9" fmla="*/ 144317 h 190484"/>
                <a:gd name="connsiteX10" fmla="*/ 177294 w 182224"/>
                <a:gd name="connsiteY10" fmla="*/ 170699 h 19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224" h="190484" fill="none" extrusionOk="0">
                  <a:moveTo>
                    <a:pt x="177294" y="170699"/>
                  </a:moveTo>
                  <a:cubicBezTo>
                    <a:pt x="173604" y="175204"/>
                    <a:pt x="165587" y="183241"/>
                    <a:pt x="157509" y="190484"/>
                  </a:cubicBezTo>
                  <a:lnTo>
                    <a:pt x="157509" y="190484"/>
                  </a:lnTo>
                  <a:cubicBezTo>
                    <a:pt x="84437" y="132752"/>
                    <a:pt x="83574" y="105686"/>
                    <a:pt x="2520" y="35495"/>
                  </a:cubicBezTo>
                  <a:cubicBezTo>
                    <a:pt x="-964" y="31923"/>
                    <a:pt x="-614" y="26861"/>
                    <a:pt x="2520" y="22305"/>
                  </a:cubicBezTo>
                  <a:lnTo>
                    <a:pt x="2520" y="22305"/>
                  </a:lnTo>
                  <a:cubicBezTo>
                    <a:pt x="8106" y="17418"/>
                    <a:pt x="16551" y="6611"/>
                    <a:pt x="22306" y="2519"/>
                  </a:cubicBezTo>
                  <a:cubicBezTo>
                    <a:pt x="24981" y="-239"/>
                    <a:pt x="32177" y="-1112"/>
                    <a:pt x="35496" y="2519"/>
                  </a:cubicBezTo>
                  <a:lnTo>
                    <a:pt x="35496" y="2519"/>
                  </a:lnTo>
                  <a:cubicBezTo>
                    <a:pt x="82728" y="37050"/>
                    <a:pt x="125752" y="81789"/>
                    <a:pt x="177294" y="144317"/>
                  </a:cubicBezTo>
                  <a:cubicBezTo>
                    <a:pt x="185391" y="152624"/>
                    <a:pt x="182508" y="163271"/>
                    <a:pt x="177294" y="170699"/>
                  </a:cubicBezTo>
                  <a:close/>
                </a:path>
                <a:path w="182224" h="190484" stroke="0" extrusionOk="0">
                  <a:moveTo>
                    <a:pt x="177294" y="170699"/>
                  </a:moveTo>
                  <a:cubicBezTo>
                    <a:pt x="169393" y="179916"/>
                    <a:pt x="165084" y="184550"/>
                    <a:pt x="157509" y="190484"/>
                  </a:cubicBezTo>
                  <a:lnTo>
                    <a:pt x="157509" y="190484"/>
                  </a:lnTo>
                  <a:cubicBezTo>
                    <a:pt x="89376" y="137740"/>
                    <a:pt x="31397" y="76614"/>
                    <a:pt x="2520" y="35495"/>
                  </a:cubicBezTo>
                  <a:cubicBezTo>
                    <a:pt x="-1326" y="32373"/>
                    <a:pt x="-1260" y="25349"/>
                    <a:pt x="2520" y="22305"/>
                  </a:cubicBezTo>
                  <a:lnTo>
                    <a:pt x="2520" y="22305"/>
                  </a:lnTo>
                  <a:cubicBezTo>
                    <a:pt x="7805" y="16957"/>
                    <a:pt x="15925" y="10476"/>
                    <a:pt x="22306" y="2519"/>
                  </a:cubicBezTo>
                  <a:cubicBezTo>
                    <a:pt x="27073" y="-728"/>
                    <a:pt x="32156" y="-1249"/>
                    <a:pt x="35496" y="2519"/>
                  </a:cubicBezTo>
                  <a:lnTo>
                    <a:pt x="35496" y="2519"/>
                  </a:lnTo>
                  <a:cubicBezTo>
                    <a:pt x="91195" y="44377"/>
                    <a:pt x="120201" y="90916"/>
                    <a:pt x="177294" y="144317"/>
                  </a:cubicBezTo>
                  <a:cubicBezTo>
                    <a:pt x="186270" y="151215"/>
                    <a:pt x="184599" y="163670"/>
                    <a:pt x="177294" y="17069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21" name="Forme libre : forme 120">
              <a:extLst>
                <a:ext uri="{FF2B5EF4-FFF2-40B4-BE49-F238E27FC236}">
                  <a16:creationId xmlns:a16="http://schemas.microsoft.com/office/drawing/2014/main" id="{F44D751D-16E5-52D8-D1D1-01660308B502}"/>
                </a:ext>
              </a:extLst>
            </p:cNvPr>
            <p:cNvSpPr/>
            <p:nvPr/>
          </p:nvSpPr>
          <p:spPr>
            <a:xfrm>
              <a:off x="6800771" y="2417888"/>
              <a:ext cx="351510" cy="623852"/>
            </a:xfrm>
            <a:custGeom>
              <a:avLst/>
              <a:gdLst>
                <a:gd name="connsiteX0" fmla="*/ 125310 w 296788"/>
                <a:gd name="connsiteY0" fmla="*/ 293489 h 526732"/>
                <a:gd name="connsiteX1" fmla="*/ 6595 w 296788"/>
                <a:gd name="connsiteY1" fmla="*/ 293489 h 526732"/>
                <a:gd name="connsiteX2" fmla="*/ 0 w 296788"/>
                <a:gd name="connsiteY2" fmla="*/ 286894 h 526732"/>
                <a:gd name="connsiteX3" fmla="*/ 0 w 296788"/>
                <a:gd name="connsiteY3" fmla="*/ 283596 h 526732"/>
                <a:gd name="connsiteX4" fmla="*/ 141798 w 296788"/>
                <a:gd name="connsiteY4" fmla="*/ 3297 h 526732"/>
                <a:gd name="connsiteX5" fmla="*/ 148394 w 296788"/>
                <a:gd name="connsiteY5" fmla="*/ 0 h 526732"/>
                <a:gd name="connsiteX6" fmla="*/ 286895 w 296788"/>
                <a:gd name="connsiteY6" fmla="*/ 0 h 526732"/>
                <a:gd name="connsiteX7" fmla="*/ 293490 w 296788"/>
                <a:gd name="connsiteY7" fmla="*/ 6594 h 526732"/>
                <a:gd name="connsiteX8" fmla="*/ 293490 w 296788"/>
                <a:gd name="connsiteY8" fmla="*/ 9892 h 526732"/>
                <a:gd name="connsiteX9" fmla="*/ 128608 w 296788"/>
                <a:gd name="connsiteY9" fmla="*/ 230835 h 526732"/>
                <a:gd name="connsiteX10" fmla="*/ 290192 w 296788"/>
                <a:gd name="connsiteY10" fmla="*/ 230835 h 526732"/>
                <a:gd name="connsiteX11" fmla="*/ 296788 w 296788"/>
                <a:gd name="connsiteY11" fmla="*/ 237430 h 526732"/>
                <a:gd name="connsiteX12" fmla="*/ 293490 w 296788"/>
                <a:gd name="connsiteY12" fmla="*/ 240728 h 526732"/>
                <a:gd name="connsiteX13" fmla="*/ 293490 w 296788"/>
                <a:gd name="connsiteY13" fmla="*/ 240728 h 526732"/>
                <a:gd name="connsiteX14" fmla="*/ 23083 w 296788"/>
                <a:gd name="connsiteY14" fmla="*/ 521026 h 526732"/>
                <a:gd name="connsiteX15" fmla="*/ 9892 w 296788"/>
                <a:gd name="connsiteY15" fmla="*/ 514431 h 526732"/>
                <a:gd name="connsiteX16" fmla="*/ 9892 w 296788"/>
                <a:gd name="connsiteY16" fmla="*/ 514431 h 526732"/>
                <a:gd name="connsiteX17" fmla="*/ 125310 w 296788"/>
                <a:gd name="connsiteY17" fmla="*/ 293489 h 52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788" h="526732" fill="none" extrusionOk="0">
                  <a:moveTo>
                    <a:pt x="125310" y="293489"/>
                  </a:moveTo>
                  <a:cubicBezTo>
                    <a:pt x="68716" y="293424"/>
                    <a:pt x="60617" y="299039"/>
                    <a:pt x="6595" y="293489"/>
                  </a:cubicBezTo>
                  <a:cubicBezTo>
                    <a:pt x="3141" y="292455"/>
                    <a:pt x="549" y="289801"/>
                    <a:pt x="0" y="286894"/>
                  </a:cubicBezTo>
                  <a:cubicBezTo>
                    <a:pt x="164" y="285728"/>
                    <a:pt x="117" y="284259"/>
                    <a:pt x="0" y="283596"/>
                  </a:cubicBezTo>
                  <a:cubicBezTo>
                    <a:pt x="45720" y="179228"/>
                    <a:pt x="65440" y="124423"/>
                    <a:pt x="141798" y="3297"/>
                  </a:cubicBezTo>
                  <a:cubicBezTo>
                    <a:pt x="144447" y="3093"/>
                    <a:pt x="145004" y="110"/>
                    <a:pt x="148394" y="0"/>
                  </a:cubicBezTo>
                  <a:cubicBezTo>
                    <a:pt x="206359" y="-3980"/>
                    <a:pt x="226692" y="-3644"/>
                    <a:pt x="286895" y="0"/>
                  </a:cubicBezTo>
                  <a:cubicBezTo>
                    <a:pt x="290221" y="165"/>
                    <a:pt x="293744" y="2982"/>
                    <a:pt x="293490" y="6594"/>
                  </a:cubicBezTo>
                  <a:cubicBezTo>
                    <a:pt x="293417" y="7317"/>
                    <a:pt x="293425" y="8860"/>
                    <a:pt x="293490" y="9892"/>
                  </a:cubicBezTo>
                  <a:cubicBezTo>
                    <a:pt x="232069" y="92198"/>
                    <a:pt x="188319" y="147105"/>
                    <a:pt x="128608" y="230835"/>
                  </a:cubicBezTo>
                  <a:cubicBezTo>
                    <a:pt x="207137" y="234272"/>
                    <a:pt x="218788" y="238401"/>
                    <a:pt x="290192" y="230835"/>
                  </a:cubicBezTo>
                  <a:cubicBezTo>
                    <a:pt x="293898" y="230701"/>
                    <a:pt x="296741" y="233906"/>
                    <a:pt x="296788" y="237430"/>
                  </a:cubicBezTo>
                  <a:cubicBezTo>
                    <a:pt x="295334" y="238716"/>
                    <a:pt x="295005" y="239359"/>
                    <a:pt x="293490" y="240728"/>
                  </a:cubicBezTo>
                  <a:lnTo>
                    <a:pt x="293490" y="240728"/>
                  </a:lnTo>
                  <a:cubicBezTo>
                    <a:pt x="193515" y="365849"/>
                    <a:pt x="123531" y="438309"/>
                    <a:pt x="23083" y="521026"/>
                  </a:cubicBezTo>
                  <a:cubicBezTo>
                    <a:pt x="21340" y="523480"/>
                    <a:pt x="3007" y="536525"/>
                    <a:pt x="9892" y="514431"/>
                  </a:cubicBezTo>
                  <a:lnTo>
                    <a:pt x="9892" y="514431"/>
                  </a:lnTo>
                  <a:cubicBezTo>
                    <a:pt x="40404" y="471244"/>
                    <a:pt x="88396" y="366715"/>
                    <a:pt x="125310" y="293489"/>
                  </a:cubicBezTo>
                  <a:close/>
                </a:path>
                <a:path w="296788" h="526732" stroke="0" extrusionOk="0">
                  <a:moveTo>
                    <a:pt x="125310" y="293489"/>
                  </a:moveTo>
                  <a:cubicBezTo>
                    <a:pt x="92089" y="297289"/>
                    <a:pt x="50444" y="292808"/>
                    <a:pt x="6595" y="293489"/>
                  </a:cubicBezTo>
                  <a:cubicBezTo>
                    <a:pt x="2993" y="293150"/>
                    <a:pt x="687" y="289905"/>
                    <a:pt x="0" y="286894"/>
                  </a:cubicBezTo>
                  <a:cubicBezTo>
                    <a:pt x="-9" y="285705"/>
                    <a:pt x="-121" y="284425"/>
                    <a:pt x="0" y="283596"/>
                  </a:cubicBezTo>
                  <a:cubicBezTo>
                    <a:pt x="74438" y="156951"/>
                    <a:pt x="97565" y="92365"/>
                    <a:pt x="141798" y="3297"/>
                  </a:cubicBezTo>
                  <a:cubicBezTo>
                    <a:pt x="145090" y="2687"/>
                    <a:pt x="145247" y="-107"/>
                    <a:pt x="148394" y="0"/>
                  </a:cubicBezTo>
                  <a:cubicBezTo>
                    <a:pt x="183343" y="6378"/>
                    <a:pt x="246281" y="1373"/>
                    <a:pt x="286895" y="0"/>
                  </a:cubicBezTo>
                  <a:cubicBezTo>
                    <a:pt x="289889" y="-153"/>
                    <a:pt x="293281" y="2845"/>
                    <a:pt x="293490" y="6594"/>
                  </a:cubicBezTo>
                  <a:cubicBezTo>
                    <a:pt x="293523" y="8214"/>
                    <a:pt x="293630" y="8843"/>
                    <a:pt x="293490" y="9892"/>
                  </a:cubicBezTo>
                  <a:cubicBezTo>
                    <a:pt x="205662" y="104562"/>
                    <a:pt x="182080" y="153686"/>
                    <a:pt x="128608" y="230835"/>
                  </a:cubicBezTo>
                  <a:cubicBezTo>
                    <a:pt x="185334" y="237666"/>
                    <a:pt x="233424" y="226315"/>
                    <a:pt x="290192" y="230835"/>
                  </a:cubicBezTo>
                  <a:cubicBezTo>
                    <a:pt x="294076" y="231655"/>
                    <a:pt x="296015" y="233351"/>
                    <a:pt x="296788" y="237430"/>
                  </a:cubicBezTo>
                  <a:cubicBezTo>
                    <a:pt x="295302" y="239002"/>
                    <a:pt x="294585" y="239861"/>
                    <a:pt x="293490" y="240728"/>
                  </a:cubicBezTo>
                  <a:lnTo>
                    <a:pt x="293490" y="240728"/>
                  </a:lnTo>
                  <a:cubicBezTo>
                    <a:pt x="169133" y="363444"/>
                    <a:pt x="145650" y="396578"/>
                    <a:pt x="23083" y="521026"/>
                  </a:cubicBezTo>
                  <a:cubicBezTo>
                    <a:pt x="15090" y="520831"/>
                    <a:pt x="1145" y="537956"/>
                    <a:pt x="9892" y="514431"/>
                  </a:cubicBezTo>
                  <a:lnTo>
                    <a:pt x="9892" y="514431"/>
                  </a:lnTo>
                  <a:cubicBezTo>
                    <a:pt x="39564" y="431483"/>
                    <a:pt x="100794" y="337984"/>
                    <a:pt x="125310" y="293489"/>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22" name="ZoneTexte 121">
            <a:extLst>
              <a:ext uri="{FF2B5EF4-FFF2-40B4-BE49-F238E27FC236}">
                <a16:creationId xmlns:a16="http://schemas.microsoft.com/office/drawing/2014/main" id="{A32141E8-7622-ADDB-5657-26A4148DC8B9}"/>
              </a:ext>
            </a:extLst>
          </p:cNvPr>
          <p:cNvSpPr txBox="1"/>
          <p:nvPr/>
        </p:nvSpPr>
        <p:spPr>
          <a:xfrm>
            <a:off x="2565753" y="1756909"/>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24" name="Forme libre : forme 123">
            <a:extLst>
              <a:ext uri="{FF2B5EF4-FFF2-40B4-BE49-F238E27FC236}">
                <a16:creationId xmlns:a16="http://schemas.microsoft.com/office/drawing/2014/main" id="{8D232E15-6CBB-D449-3486-E3346DE876DB}"/>
              </a:ext>
            </a:extLst>
          </p:cNvPr>
          <p:cNvSpPr/>
          <p:nvPr/>
        </p:nvSpPr>
        <p:spPr>
          <a:xfrm rot="20178228" flipH="1">
            <a:off x="3664692" y="97007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5" name="ZoneTexte 124">
            <a:extLst>
              <a:ext uri="{FF2B5EF4-FFF2-40B4-BE49-F238E27FC236}">
                <a16:creationId xmlns:a16="http://schemas.microsoft.com/office/drawing/2014/main" id="{70BA861C-1ABB-9780-8CC0-6643C213ACC4}"/>
              </a:ext>
            </a:extLst>
          </p:cNvPr>
          <p:cNvSpPr txBox="1"/>
          <p:nvPr/>
        </p:nvSpPr>
        <p:spPr>
          <a:xfrm>
            <a:off x="1989744" y="519660"/>
            <a:ext cx="2163593" cy="523220"/>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Robin takes his bike to the manor…</a:t>
            </a:r>
            <a:endParaRPr lang="fr-FR" sz="1400" b="1" spc="-100" dirty="0">
              <a:latin typeface="Cavolini" panose="03000502040302020204" pitchFamily="66" charset="0"/>
              <a:cs typeface="Cavolini" panose="03000502040302020204" pitchFamily="66" charset="0"/>
            </a:endParaRPr>
          </a:p>
        </p:txBody>
      </p:sp>
      <p:grpSp>
        <p:nvGrpSpPr>
          <p:cNvPr id="148" name="Groupe 147">
            <a:extLst>
              <a:ext uri="{FF2B5EF4-FFF2-40B4-BE49-F238E27FC236}">
                <a16:creationId xmlns:a16="http://schemas.microsoft.com/office/drawing/2014/main" id="{8B18E638-E4F1-F6FE-33C6-B9D7C65BCB35}"/>
              </a:ext>
            </a:extLst>
          </p:cNvPr>
          <p:cNvGrpSpPr/>
          <p:nvPr/>
        </p:nvGrpSpPr>
        <p:grpSpPr>
          <a:xfrm rot="20360405">
            <a:off x="3304680" y="1284517"/>
            <a:ext cx="1753693" cy="378279"/>
            <a:chOff x="2382410" y="1559709"/>
            <a:chExt cx="1753693" cy="378279"/>
          </a:xfrm>
        </p:grpSpPr>
        <p:sp>
          <p:nvSpPr>
            <p:cNvPr id="123" name="Flèche : droite 122">
              <a:extLst>
                <a:ext uri="{FF2B5EF4-FFF2-40B4-BE49-F238E27FC236}">
                  <a16:creationId xmlns:a16="http://schemas.microsoft.com/office/drawing/2014/main" id="{2BBCC7DB-00EB-6E50-72F6-04FE67D5261F}"/>
                </a:ext>
              </a:extLst>
            </p:cNvPr>
            <p:cNvSpPr/>
            <p:nvPr/>
          </p:nvSpPr>
          <p:spPr>
            <a:xfrm rot="1017999">
              <a:off x="2409472" y="1559709"/>
              <a:ext cx="1726631" cy="378279"/>
            </a:xfrm>
            <a:custGeom>
              <a:avLst/>
              <a:gdLst>
                <a:gd name="connsiteX0" fmla="*/ 0 w 1726631"/>
                <a:gd name="connsiteY0" fmla="*/ 94570 h 378279"/>
                <a:gd name="connsiteX1" fmla="*/ 543247 w 1726631"/>
                <a:gd name="connsiteY1" fmla="*/ 94570 h 378279"/>
                <a:gd name="connsiteX2" fmla="*/ 1071119 w 1726631"/>
                <a:gd name="connsiteY2" fmla="*/ 94570 h 378279"/>
                <a:gd name="connsiteX3" fmla="*/ 1537492 w 1726631"/>
                <a:gd name="connsiteY3" fmla="*/ 94570 h 378279"/>
                <a:gd name="connsiteX4" fmla="*/ 1537492 w 1726631"/>
                <a:gd name="connsiteY4" fmla="*/ 0 h 378279"/>
                <a:gd name="connsiteX5" fmla="*/ 1726631 w 1726631"/>
                <a:gd name="connsiteY5" fmla="*/ 189140 h 378279"/>
                <a:gd name="connsiteX6" fmla="*/ 1537492 w 1726631"/>
                <a:gd name="connsiteY6" fmla="*/ 378279 h 378279"/>
                <a:gd name="connsiteX7" fmla="*/ 1537492 w 1726631"/>
                <a:gd name="connsiteY7" fmla="*/ 283709 h 378279"/>
                <a:gd name="connsiteX8" fmla="*/ 1071119 w 1726631"/>
                <a:gd name="connsiteY8" fmla="*/ 283709 h 378279"/>
                <a:gd name="connsiteX9" fmla="*/ 604747 w 1726631"/>
                <a:gd name="connsiteY9" fmla="*/ 283709 h 378279"/>
                <a:gd name="connsiteX10" fmla="*/ 0 w 1726631"/>
                <a:gd name="connsiteY10" fmla="*/ 283709 h 378279"/>
                <a:gd name="connsiteX11" fmla="*/ 0 w 1726631"/>
                <a:gd name="connsiteY11"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6631" h="378279" fill="none" extrusionOk="0">
                  <a:moveTo>
                    <a:pt x="0" y="94570"/>
                  </a:moveTo>
                  <a:cubicBezTo>
                    <a:pt x="117528" y="71803"/>
                    <a:pt x="317274" y="87800"/>
                    <a:pt x="543247" y="94570"/>
                  </a:cubicBezTo>
                  <a:cubicBezTo>
                    <a:pt x="769220" y="101340"/>
                    <a:pt x="933839" y="106867"/>
                    <a:pt x="1071119" y="94570"/>
                  </a:cubicBezTo>
                  <a:cubicBezTo>
                    <a:pt x="1208399" y="82273"/>
                    <a:pt x="1321276" y="89630"/>
                    <a:pt x="1537492" y="94570"/>
                  </a:cubicBezTo>
                  <a:cubicBezTo>
                    <a:pt x="1533902" y="57902"/>
                    <a:pt x="1534470" y="38649"/>
                    <a:pt x="1537492" y="0"/>
                  </a:cubicBezTo>
                  <a:cubicBezTo>
                    <a:pt x="1635293" y="90214"/>
                    <a:pt x="1675722" y="135390"/>
                    <a:pt x="1726631" y="189140"/>
                  </a:cubicBezTo>
                  <a:cubicBezTo>
                    <a:pt x="1664157" y="261126"/>
                    <a:pt x="1620937" y="312243"/>
                    <a:pt x="1537492" y="378279"/>
                  </a:cubicBezTo>
                  <a:cubicBezTo>
                    <a:pt x="1536237" y="340856"/>
                    <a:pt x="1538469" y="308894"/>
                    <a:pt x="1537492" y="283709"/>
                  </a:cubicBezTo>
                  <a:cubicBezTo>
                    <a:pt x="1331013" y="288204"/>
                    <a:pt x="1204765" y="287403"/>
                    <a:pt x="1071119" y="283709"/>
                  </a:cubicBezTo>
                  <a:cubicBezTo>
                    <a:pt x="937473" y="280015"/>
                    <a:pt x="805797" y="268485"/>
                    <a:pt x="604747" y="283709"/>
                  </a:cubicBezTo>
                  <a:cubicBezTo>
                    <a:pt x="403697" y="298933"/>
                    <a:pt x="253624" y="262284"/>
                    <a:pt x="0" y="283709"/>
                  </a:cubicBezTo>
                  <a:cubicBezTo>
                    <a:pt x="4641" y="237634"/>
                    <a:pt x="8856" y="181372"/>
                    <a:pt x="0" y="94570"/>
                  </a:cubicBezTo>
                  <a:close/>
                </a:path>
                <a:path w="1726631" h="378279" stroke="0" extrusionOk="0">
                  <a:moveTo>
                    <a:pt x="0" y="94570"/>
                  </a:moveTo>
                  <a:cubicBezTo>
                    <a:pt x="162908" y="100375"/>
                    <a:pt x="302475" y="82540"/>
                    <a:pt x="497122" y="94570"/>
                  </a:cubicBezTo>
                  <a:cubicBezTo>
                    <a:pt x="691769" y="106600"/>
                    <a:pt x="806438" y="72863"/>
                    <a:pt x="963495" y="94570"/>
                  </a:cubicBezTo>
                  <a:cubicBezTo>
                    <a:pt x="1120552" y="116277"/>
                    <a:pt x="1279205" y="121035"/>
                    <a:pt x="1537492" y="94570"/>
                  </a:cubicBezTo>
                  <a:cubicBezTo>
                    <a:pt x="1536167" y="72599"/>
                    <a:pt x="1535370" y="22269"/>
                    <a:pt x="1537492" y="0"/>
                  </a:cubicBezTo>
                  <a:cubicBezTo>
                    <a:pt x="1620014" y="74585"/>
                    <a:pt x="1638788" y="112163"/>
                    <a:pt x="1726631" y="189140"/>
                  </a:cubicBezTo>
                  <a:cubicBezTo>
                    <a:pt x="1665234" y="257312"/>
                    <a:pt x="1621267" y="288163"/>
                    <a:pt x="1537492" y="378279"/>
                  </a:cubicBezTo>
                  <a:cubicBezTo>
                    <a:pt x="1534014" y="338344"/>
                    <a:pt x="1538101" y="304219"/>
                    <a:pt x="1537492" y="283709"/>
                  </a:cubicBezTo>
                  <a:cubicBezTo>
                    <a:pt x="1434440" y="277774"/>
                    <a:pt x="1190251" y="272731"/>
                    <a:pt x="1055745" y="283709"/>
                  </a:cubicBezTo>
                  <a:cubicBezTo>
                    <a:pt x="921239" y="294687"/>
                    <a:pt x="767508" y="304638"/>
                    <a:pt x="543247" y="283709"/>
                  </a:cubicBezTo>
                  <a:cubicBezTo>
                    <a:pt x="318986" y="262780"/>
                    <a:pt x="200885" y="290443"/>
                    <a:pt x="0" y="283709"/>
                  </a:cubicBezTo>
                  <a:cubicBezTo>
                    <a:pt x="4869" y="221711"/>
                    <a:pt x="-4224" y="135311"/>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ZoneTexte 125">
              <a:extLst>
                <a:ext uri="{FF2B5EF4-FFF2-40B4-BE49-F238E27FC236}">
                  <a16:creationId xmlns:a16="http://schemas.microsoft.com/office/drawing/2014/main" id="{D4AD49D8-07EE-5DC9-4FEE-BBEB9FC0A9CE}"/>
                </a:ext>
              </a:extLst>
            </p:cNvPr>
            <p:cNvSpPr txBox="1"/>
            <p:nvPr/>
          </p:nvSpPr>
          <p:spPr>
            <a:xfrm rot="963101">
              <a:off x="2382410" y="1587291"/>
              <a:ext cx="1616360"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grpSp>
      <p:grpSp>
        <p:nvGrpSpPr>
          <p:cNvPr id="138" name="Groupe 137">
            <a:extLst>
              <a:ext uri="{FF2B5EF4-FFF2-40B4-BE49-F238E27FC236}">
                <a16:creationId xmlns:a16="http://schemas.microsoft.com/office/drawing/2014/main" id="{A36E63A7-0D18-EF62-D6D7-4C1BEC40E729}"/>
              </a:ext>
            </a:extLst>
          </p:cNvPr>
          <p:cNvGrpSpPr/>
          <p:nvPr/>
        </p:nvGrpSpPr>
        <p:grpSpPr>
          <a:xfrm>
            <a:off x="4919170" y="1849661"/>
            <a:ext cx="370067" cy="363695"/>
            <a:chOff x="8191815" y="1841226"/>
            <a:chExt cx="741240" cy="687881"/>
          </a:xfrm>
        </p:grpSpPr>
        <p:sp>
          <p:nvSpPr>
            <p:cNvPr id="139" name="Forme libre : forme 138">
              <a:extLst>
                <a:ext uri="{FF2B5EF4-FFF2-40B4-BE49-F238E27FC236}">
                  <a16:creationId xmlns:a16="http://schemas.microsoft.com/office/drawing/2014/main" id="{7E6BEFA0-B441-8234-47DC-AF9F948F47CA}"/>
                </a:ext>
              </a:extLst>
            </p:cNvPr>
            <p:cNvSpPr/>
            <p:nvPr/>
          </p:nvSpPr>
          <p:spPr>
            <a:xfrm>
              <a:off x="8531748" y="1918257"/>
              <a:ext cx="46194" cy="291204"/>
            </a:xfrm>
            <a:custGeom>
              <a:avLst/>
              <a:gdLst>
                <a:gd name="connsiteX0" fmla="*/ 0 w 23063"/>
                <a:gd name="connsiteY0" fmla="*/ 0 h 153965"/>
                <a:gd name="connsiteX1" fmla="*/ 23063 w 23063"/>
                <a:gd name="connsiteY1" fmla="*/ 0 h 153965"/>
                <a:gd name="connsiteX2" fmla="*/ 23063 w 23063"/>
                <a:gd name="connsiteY2" fmla="*/ 153965 h 153965"/>
                <a:gd name="connsiteX3" fmla="*/ 0 w 23063"/>
                <a:gd name="connsiteY3" fmla="*/ 153965 h 153965"/>
                <a:gd name="connsiteX4" fmla="*/ 0 w 23063"/>
                <a:gd name="connsiteY4" fmla="*/ 0 h 15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3" h="153965" fill="none" extrusionOk="0">
                  <a:moveTo>
                    <a:pt x="0" y="0"/>
                  </a:moveTo>
                  <a:cubicBezTo>
                    <a:pt x="2611" y="1174"/>
                    <a:pt x="18536" y="-1648"/>
                    <a:pt x="23063" y="0"/>
                  </a:cubicBezTo>
                  <a:cubicBezTo>
                    <a:pt x="14878" y="65333"/>
                    <a:pt x="22299" y="123766"/>
                    <a:pt x="23063" y="153965"/>
                  </a:cubicBezTo>
                  <a:cubicBezTo>
                    <a:pt x="17208" y="152207"/>
                    <a:pt x="4137" y="154456"/>
                    <a:pt x="0" y="153965"/>
                  </a:cubicBezTo>
                  <a:cubicBezTo>
                    <a:pt x="2448" y="127980"/>
                    <a:pt x="-1465" y="31259"/>
                    <a:pt x="0" y="0"/>
                  </a:cubicBezTo>
                  <a:close/>
                </a:path>
                <a:path w="23063" h="153965" stroke="0" extrusionOk="0">
                  <a:moveTo>
                    <a:pt x="0" y="0"/>
                  </a:moveTo>
                  <a:cubicBezTo>
                    <a:pt x="6202" y="-52"/>
                    <a:pt x="16942" y="-1574"/>
                    <a:pt x="23063" y="0"/>
                  </a:cubicBezTo>
                  <a:cubicBezTo>
                    <a:pt x="11414" y="45539"/>
                    <a:pt x="21694" y="137380"/>
                    <a:pt x="23063" y="153965"/>
                  </a:cubicBezTo>
                  <a:cubicBezTo>
                    <a:pt x="20317" y="155977"/>
                    <a:pt x="3092" y="155016"/>
                    <a:pt x="0" y="153965"/>
                  </a:cubicBezTo>
                  <a:cubicBezTo>
                    <a:pt x="8397" y="128371"/>
                    <a:pt x="-10243" y="16645"/>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40" name="Forme libre : forme 139">
              <a:extLst>
                <a:ext uri="{FF2B5EF4-FFF2-40B4-BE49-F238E27FC236}">
                  <a16:creationId xmlns:a16="http://schemas.microsoft.com/office/drawing/2014/main" id="{5F226BCA-DF04-C7E7-BEE1-7B2DC64E46F7}"/>
                </a:ext>
              </a:extLst>
            </p:cNvPr>
            <p:cNvSpPr/>
            <p:nvPr/>
          </p:nvSpPr>
          <p:spPr>
            <a:xfrm>
              <a:off x="8486995" y="1841226"/>
              <a:ext cx="135618" cy="135618"/>
            </a:xfrm>
            <a:custGeom>
              <a:avLst/>
              <a:gdLst>
                <a:gd name="connsiteX0" fmla="*/ 67708 w 67708"/>
                <a:gd name="connsiteY0" fmla="*/ 35917 h 71704"/>
                <a:gd name="connsiteX1" fmla="*/ 33792 w 67708"/>
                <a:gd name="connsiteY1" fmla="*/ 71704 h 71704"/>
                <a:gd name="connsiteX2" fmla="*/ 0 w 67708"/>
                <a:gd name="connsiteY2" fmla="*/ 35786 h 71704"/>
                <a:gd name="connsiteX3" fmla="*/ 33874 w 67708"/>
                <a:gd name="connsiteY3" fmla="*/ 0 h 71704"/>
                <a:gd name="connsiteX4" fmla="*/ 33874 w 67708"/>
                <a:gd name="connsiteY4" fmla="*/ 0 h 71704"/>
                <a:gd name="connsiteX5" fmla="*/ 67708 w 67708"/>
                <a:gd name="connsiteY5" fmla="*/ 35830 h 71704"/>
                <a:gd name="connsiteX6" fmla="*/ 67708 w 67708"/>
                <a:gd name="connsiteY6" fmla="*/ 35917 h 7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08" h="71704" fill="none" extrusionOk="0">
                  <a:moveTo>
                    <a:pt x="67708" y="35917"/>
                  </a:moveTo>
                  <a:cubicBezTo>
                    <a:pt x="64879" y="55984"/>
                    <a:pt x="52254" y="68593"/>
                    <a:pt x="33792" y="71704"/>
                  </a:cubicBezTo>
                  <a:cubicBezTo>
                    <a:pt x="14692" y="73674"/>
                    <a:pt x="1909" y="58073"/>
                    <a:pt x="0" y="35786"/>
                  </a:cubicBezTo>
                  <a:cubicBezTo>
                    <a:pt x="-796" y="13793"/>
                    <a:pt x="14978" y="269"/>
                    <a:pt x="33874" y="0"/>
                  </a:cubicBezTo>
                  <a:lnTo>
                    <a:pt x="33874" y="0"/>
                  </a:lnTo>
                  <a:cubicBezTo>
                    <a:pt x="55077" y="-223"/>
                    <a:pt x="70017" y="15145"/>
                    <a:pt x="67708" y="35830"/>
                  </a:cubicBezTo>
                  <a:cubicBezTo>
                    <a:pt x="67712" y="35862"/>
                    <a:pt x="67715" y="35892"/>
                    <a:pt x="67708" y="35917"/>
                  </a:cubicBezTo>
                  <a:close/>
                </a:path>
                <a:path w="67708" h="71704" stroke="0" extrusionOk="0">
                  <a:moveTo>
                    <a:pt x="67708" y="35917"/>
                  </a:moveTo>
                  <a:cubicBezTo>
                    <a:pt x="66547" y="55643"/>
                    <a:pt x="53493" y="71358"/>
                    <a:pt x="33792" y="71704"/>
                  </a:cubicBezTo>
                  <a:cubicBezTo>
                    <a:pt x="11844" y="71754"/>
                    <a:pt x="-605" y="56598"/>
                    <a:pt x="0" y="35786"/>
                  </a:cubicBezTo>
                  <a:cubicBezTo>
                    <a:pt x="763" y="14847"/>
                    <a:pt x="15415" y="-1144"/>
                    <a:pt x="33874" y="0"/>
                  </a:cubicBezTo>
                  <a:lnTo>
                    <a:pt x="33874" y="0"/>
                  </a:lnTo>
                  <a:cubicBezTo>
                    <a:pt x="52367" y="2528"/>
                    <a:pt x="66667" y="12732"/>
                    <a:pt x="67708" y="35830"/>
                  </a:cubicBezTo>
                  <a:cubicBezTo>
                    <a:pt x="67712" y="35853"/>
                    <a:pt x="67713" y="35889"/>
                    <a:pt x="67708" y="3591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41" name="Forme libre : forme 140">
              <a:extLst>
                <a:ext uri="{FF2B5EF4-FFF2-40B4-BE49-F238E27FC236}">
                  <a16:creationId xmlns:a16="http://schemas.microsoft.com/office/drawing/2014/main" id="{A357798B-DB76-F214-A06F-BAE366EB0D17}"/>
                </a:ext>
              </a:extLst>
            </p:cNvPr>
            <p:cNvSpPr/>
            <p:nvPr/>
          </p:nvSpPr>
          <p:spPr>
            <a:xfrm>
              <a:off x="8191815" y="2272618"/>
              <a:ext cx="233142" cy="242748"/>
            </a:xfrm>
            <a:custGeom>
              <a:avLst/>
              <a:gdLst>
                <a:gd name="connsiteX0" fmla="*/ 114789 w 116397"/>
                <a:gd name="connsiteY0" fmla="*/ 117481 h 128345"/>
                <a:gd name="connsiteX1" fmla="*/ 106321 w 116397"/>
                <a:gd name="connsiteY1" fmla="*/ 126515 h 128345"/>
                <a:gd name="connsiteX2" fmla="*/ 98182 w 116397"/>
                <a:gd name="connsiteY2" fmla="*/ 126602 h 128345"/>
                <a:gd name="connsiteX3" fmla="*/ 98099 w 116397"/>
                <a:gd name="connsiteY3" fmla="*/ 126515 h 128345"/>
                <a:gd name="connsiteX4" fmla="*/ 3402 w 116397"/>
                <a:gd name="connsiteY4" fmla="*/ 26382 h 128345"/>
                <a:gd name="connsiteX5" fmla="*/ 3402 w 116397"/>
                <a:gd name="connsiteY5" fmla="*/ 8968 h 128345"/>
                <a:gd name="connsiteX6" fmla="*/ 11953 w 116397"/>
                <a:gd name="connsiteY6" fmla="*/ 0 h 128345"/>
                <a:gd name="connsiteX7" fmla="*/ 114728 w 116397"/>
                <a:gd name="connsiteY7" fmla="*/ 108665 h 128345"/>
                <a:gd name="connsiteX8" fmla="*/ 114742 w 116397"/>
                <a:gd name="connsiteY8" fmla="*/ 117161 h 128345"/>
                <a:gd name="connsiteX9" fmla="*/ 114728 w 116397"/>
                <a:gd name="connsiteY9" fmla="*/ 117176 h 128345"/>
                <a:gd name="connsiteX10" fmla="*/ 114728 w 116397"/>
                <a:gd name="connsiteY10" fmla="*/ 117176 h 128345"/>
                <a:gd name="connsiteX11" fmla="*/ 114789 w 116397"/>
                <a:gd name="connsiteY11" fmla="*/ 117481 h 12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397" h="128345" fill="none" extrusionOk="0">
                  <a:moveTo>
                    <a:pt x="114789" y="117481"/>
                  </a:moveTo>
                  <a:cubicBezTo>
                    <a:pt x="112465" y="119821"/>
                    <a:pt x="109384" y="122249"/>
                    <a:pt x="106321" y="126515"/>
                  </a:cubicBezTo>
                  <a:cubicBezTo>
                    <a:pt x="103945" y="129007"/>
                    <a:pt x="100610" y="129316"/>
                    <a:pt x="98182" y="126602"/>
                  </a:cubicBezTo>
                  <a:cubicBezTo>
                    <a:pt x="98163" y="126574"/>
                    <a:pt x="98127" y="126545"/>
                    <a:pt x="98099" y="126515"/>
                  </a:cubicBezTo>
                  <a:cubicBezTo>
                    <a:pt x="85588" y="96990"/>
                    <a:pt x="38716" y="62500"/>
                    <a:pt x="3402" y="26382"/>
                  </a:cubicBezTo>
                  <a:cubicBezTo>
                    <a:pt x="-1582" y="21424"/>
                    <a:pt x="-1900" y="13724"/>
                    <a:pt x="3402" y="8968"/>
                  </a:cubicBezTo>
                  <a:cubicBezTo>
                    <a:pt x="7945" y="5739"/>
                    <a:pt x="10672" y="2038"/>
                    <a:pt x="11953" y="0"/>
                  </a:cubicBezTo>
                  <a:cubicBezTo>
                    <a:pt x="23896" y="22015"/>
                    <a:pt x="97940" y="78156"/>
                    <a:pt x="114728" y="108665"/>
                  </a:cubicBezTo>
                  <a:cubicBezTo>
                    <a:pt x="117125" y="111144"/>
                    <a:pt x="116706" y="115199"/>
                    <a:pt x="114742" y="117161"/>
                  </a:cubicBezTo>
                  <a:cubicBezTo>
                    <a:pt x="114737" y="117164"/>
                    <a:pt x="114731" y="117174"/>
                    <a:pt x="114728" y="117176"/>
                  </a:cubicBezTo>
                  <a:lnTo>
                    <a:pt x="114728" y="117176"/>
                  </a:lnTo>
                  <a:cubicBezTo>
                    <a:pt x="114761" y="117263"/>
                    <a:pt x="114784" y="117373"/>
                    <a:pt x="114789" y="117481"/>
                  </a:cubicBezTo>
                  <a:close/>
                </a:path>
                <a:path w="116397" h="128345" stroke="0" extrusionOk="0">
                  <a:moveTo>
                    <a:pt x="114789" y="117481"/>
                  </a:moveTo>
                  <a:cubicBezTo>
                    <a:pt x="111012" y="121535"/>
                    <a:pt x="108834" y="124405"/>
                    <a:pt x="106321" y="126515"/>
                  </a:cubicBezTo>
                  <a:cubicBezTo>
                    <a:pt x="103858" y="128633"/>
                    <a:pt x="100489" y="129083"/>
                    <a:pt x="98182" y="126602"/>
                  </a:cubicBezTo>
                  <a:cubicBezTo>
                    <a:pt x="98158" y="126567"/>
                    <a:pt x="98128" y="126546"/>
                    <a:pt x="98099" y="126515"/>
                  </a:cubicBezTo>
                  <a:cubicBezTo>
                    <a:pt x="75478" y="110449"/>
                    <a:pt x="41983" y="69467"/>
                    <a:pt x="3402" y="26382"/>
                  </a:cubicBezTo>
                  <a:cubicBezTo>
                    <a:pt x="-549" y="20513"/>
                    <a:pt x="-1083" y="13846"/>
                    <a:pt x="3402" y="8968"/>
                  </a:cubicBezTo>
                  <a:cubicBezTo>
                    <a:pt x="4205" y="7989"/>
                    <a:pt x="7562" y="3943"/>
                    <a:pt x="11953" y="0"/>
                  </a:cubicBezTo>
                  <a:cubicBezTo>
                    <a:pt x="22189" y="24709"/>
                    <a:pt x="91992" y="95652"/>
                    <a:pt x="114728" y="108665"/>
                  </a:cubicBezTo>
                  <a:cubicBezTo>
                    <a:pt x="116598" y="110875"/>
                    <a:pt x="117169" y="115396"/>
                    <a:pt x="114742" y="117161"/>
                  </a:cubicBezTo>
                  <a:cubicBezTo>
                    <a:pt x="114737" y="117164"/>
                    <a:pt x="114732" y="117172"/>
                    <a:pt x="114728" y="117176"/>
                  </a:cubicBezTo>
                  <a:lnTo>
                    <a:pt x="114728" y="117176"/>
                  </a:lnTo>
                  <a:cubicBezTo>
                    <a:pt x="114755" y="117277"/>
                    <a:pt x="114779" y="117375"/>
                    <a:pt x="114789" y="11748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42" name="Forme libre : forme 141">
              <a:extLst>
                <a:ext uri="{FF2B5EF4-FFF2-40B4-BE49-F238E27FC236}">
                  <a16:creationId xmlns:a16="http://schemas.microsoft.com/office/drawing/2014/main" id="{E8BDFF32-3F4C-58A2-A887-3D3BFE939629}"/>
                </a:ext>
              </a:extLst>
            </p:cNvPr>
            <p:cNvSpPr/>
            <p:nvPr/>
          </p:nvSpPr>
          <p:spPr>
            <a:xfrm>
              <a:off x="8191938" y="2100089"/>
              <a:ext cx="231660" cy="241738"/>
            </a:xfrm>
            <a:custGeom>
              <a:avLst/>
              <a:gdLst>
                <a:gd name="connsiteX0" fmla="*/ 104491 w 115657"/>
                <a:gd name="connsiteY0" fmla="*/ 1796 h 127811"/>
                <a:gd name="connsiteX1" fmla="*/ 113947 w 115657"/>
                <a:gd name="connsiteY1" fmla="*/ 11809 h 127811"/>
                <a:gd name="connsiteX2" fmla="*/ 113971 w 115657"/>
                <a:gd name="connsiteY2" fmla="*/ 20490 h 127811"/>
                <a:gd name="connsiteX3" fmla="*/ 113947 w 115657"/>
                <a:gd name="connsiteY3" fmla="*/ 20516 h 127811"/>
                <a:gd name="connsiteX4" fmla="*/ 12878 w 115657"/>
                <a:gd name="connsiteY4" fmla="*/ 127811 h 127811"/>
                <a:gd name="connsiteX5" fmla="*/ 3402 w 115657"/>
                <a:gd name="connsiteY5" fmla="*/ 117863 h 127811"/>
                <a:gd name="connsiteX6" fmla="*/ 3402 w 115657"/>
                <a:gd name="connsiteY6" fmla="*/ 100448 h 127811"/>
                <a:gd name="connsiteX7" fmla="*/ 96331 w 115657"/>
                <a:gd name="connsiteY7" fmla="*/ 1796 h 127811"/>
                <a:gd name="connsiteX8" fmla="*/ 104470 w 115657"/>
                <a:gd name="connsiteY8" fmla="*/ 1774 h 127811"/>
                <a:gd name="connsiteX9" fmla="*/ 104491 w 115657"/>
                <a:gd name="connsiteY9" fmla="*/ 1796 h 12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27811" fill="none" extrusionOk="0">
                  <a:moveTo>
                    <a:pt x="104491" y="1796"/>
                  </a:moveTo>
                  <a:cubicBezTo>
                    <a:pt x="109179" y="5891"/>
                    <a:pt x="111051" y="7003"/>
                    <a:pt x="113947" y="11809"/>
                  </a:cubicBezTo>
                  <a:cubicBezTo>
                    <a:pt x="116416" y="13888"/>
                    <a:pt x="116155" y="17964"/>
                    <a:pt x="113971" y="20490"/>
                  </a:cubicBezTo>
                  <a:cubicBezTo>
                    <a:pt x="113965" y="20501"/>
                    <a:pt x="113956" y="20506"/>
                    <a:pt x="113947" y="20516"/>
                  </a:cubicBezTo>
                  <a:cubicBezTo>
                    <a:pt x="91532" y="29808"/>
                    <a:pt x="50988" y="75069"/>
                    <a:pt x="12878" y="127811"/>
                  </a:cubicBezTo>
                  <a:cubicBezTo>
                    <a:pt x="9233" y="123447"/>
                    <a:pt x="7001" y="119942"/>
                    <a:pt x="3402" y="117863"/>
                  </a:cubicBezTo>
                  <a:cubicBezTo>
                    <a:pt x="-99" y="112757"/>
                    <a:pt x="-1065" y="105697"/>
                    <a:pt x="3402" y="100448"/>
                  </a:cubicBezTo>
                  <a:cubicBezTo>
                    <a:pt x="49957" y="53962"/>
                    <a:pt x="53629" y="32750"/>
                    <a:pt x="96331" y="1796"/>
                  </a:cubicBezTo>
                  <a:cubicBezTo>
                    <a:pt x="98585" y="-987"/>
                    <a:pt x="102141" y="-675"/>
                    <a:pt x="104470" y="1774"/>
                  </a:cubicBezTo>
                  <a:cubicBezTo>
                    <a:pt x="104477" y="1781"/>
                    <a:pt x="104483" y="1789"/>
                    <a:pt x="104491" y="1796"/>
                  </a:cubicBezTo>
                  <a:close/>
                </a:path>
                <a:path w="115657" h="127811" stroke="0" extrusionOk="0">
                  <a:moveTo>
                    <a:pt x="104491" y="1796"/>
                  </a:moveTo>
                  <a:cubicBezTo>
                    <a:pt x="105030" y="4114"/>
                    <a:pt x="113002" y="9853"/>
                    <a:pt x="113947" y="11809"/>
                  </a:cubicBezTo>
                  <a:cubicBezTo>
                    <a:pt x="115761" y="13883"/>
                    <a:pt x="115947" y="17704"/>
                    <a:pt x="113971" y="20490"/>
                  </a:cubicBezTo>
                  <a:cubicBezTo>
                    <a:pt x="113962" y="20501"/>
                    <a:pt x="113954" y="20505"/>
                    <a:pt x="113947" y="20516"/>
                  </a:cubicBezTo>
                  <a:cubicBezTo>
                    <a:pt x="94442" y="55365"/>
                    <a:pt x="60611" y="94840"/>
                    <a:pt x="12878" y="127811"/>
                  </a:cubicBezTo>
                  <a:cubicBezTo>
                    <a:pt x="9861" y="124337"/>
                    <a:pt x="6019" y="119526"/>
                    <a:pt x="3402" y="117863"/>
                  </a:cubicBezTo>
                  <a:cubicBezTo>
                    <a:pt x="-1039" y="113590"/>
                    <a:pt x="-1463" y="105864"/>
                    <a:pt x="3402" y="100448"/>
                  </a:cubicBezTo>
                  <a:cubicBezTo>
                    <a:pt x="21205" y="97594"/>
                    <a:pt x="75556" y="17117"/>
                    <a:pt x="96331" y="1796"/>
                  </a:cubicBezTo>
                  <a:cubicBezTo>
                    <a:pt x="98448" y="-572"/>
                    <a:pt x="102509" y="-500"/>
                    <a:pt x="104470" y="1774"/>
                  </a:cubicBezTo>
                  <a:cubicBezTo>
                    <a:pt x="104476" y="1783"/>
                    <a:pt x="104483" y="1791"/>
                    <a:pt x="104491" y="1796"/>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43" name="Forme libre : forme 142">
              <a:extLst>
                <a:ext uri="{FF2B5EF4-FFF2-40B4-BE49-F238E27FC236}">
                  <a16:creationId xmlns:a16="http://schemas.microsoft.com/office/drawing/2014/main" id="{5D673E97-C735-360B-5A81-147F9401EAEA}"/>
                </a:ext>
              </a:extLst>
            </p:cNvPr>
            <p:cNvSpPr/>
            <p:nvPr/>
          </p:nvSpPr>
          <p:spPr>
            <a:xfrm>
              <a:off x="8699771" y="2286699"/>
              <a:ext cx="233253" cy="242408"/>
            </a:xfrm>
            <a:custGeom>
              <a:avLst/>
              <a:gdLst>
                <a:gd name="connsiteX0" fmla="*/ 1724 w 116452"/>
                <a:gd name="connsiteY0" fmla="*/ 117133 h 128165"/>
                <a:gd name="connsiteX1" fmla="*/ 1601 w 116452"/>
                <a:gd name="connsiteY1" fmla="*/ 108599 h 128165"/>
                <a:gd name="connsiteX2" fmla="*/ 1601 w 116452"/>
                <a:gd name="connsiteY2" fmla="*/ 108599 h 128165"/>
                <a:gd name="connsiteX3" fmla="*/ 1724 w 116452"/>
                <a:gd name="connsiteY3" fmla="*/ 108599 h 128165"/>
                <a:gd name="connsiteX4" fmla="*/ 104498 w 116452"/>
                <a:gd name="connsiteY4" fmla="*/ 0 h 128165"/>
                <a:gd name="connsiteX5" fmla="*/ 113050 w 116452"/>
                <a:gd name="connsiteY5" fmla="*/ 9055 h 128165"/>
                <a:gd name="connsiteX6" fmla="*/ 113050 w 116452"/>
                <a:gd name="connsiteY6" fmla="*/ 26469 h 128165"/>
                <a:gd name="connsiteX7" fmla="*/ 18271 w 116452"/>
                <a:gd name="connsiteY7" fmla="*/ 126340 h 128165"/>
                <a:gd name="connsiteX8" fmla="*/ 10234 w 116452"/>
                <a:gd name="connsiteY8" fmla="*/ 126471 h 128165"/>
                <a:gd name="connsiteX9" fmla="*/ 10234 w 116452"/>
                <a:gd name="connsiteY9" fmla="*/ 126471 h 128165"/>
                <a:gd name="connsiteX10" fmla="*/ 10111 w 116452"/>
                <a:gd name="connsiteY10" fmla="*/ 126362 h 128165"/>
                <a:gd name="connsiteX11" fmla="*/ 1724 w 116452"/>
                <a:gd name="connsiteY11" fmla="*/ 117133 h 12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52" h="128165" fill="none" extrusionOk="0">
                  <a:moveTo>
                    <a:pt x="1724" y="117133"/>
                  </a:moveTo>
                  <a:cubicBezTo>
                    <a:pt x="45" y="114978"/>
                    <a:pt x="-865" y="111275"/>
                    <a:pt x="1601" y="108599"/>
                  </a:cubicBezTo>
                  <a:lnTo>
                    <a:pt x="1601" y="108599"/>
                  </a:lnTo>
                  <a:cubicBezTo>
                    <a:pt x="1650" y="108597"/>
                    <a:pt x="1688" y="108600"/>
                    <a:pt x="1724" y="108599"/>
                  </a:cubicBezTo>
                  <a:cubicBezTo>
                    <a:pt x="14299" y="99821"/>
                    <a:pt x="57427" y="39355"/>
                    <a:pt x="104498" y="0"/>
                  </a:cubicBezTo>
                  <a:cubicBezTo>
                    <a:pt x="106927" y="1939"/>
                    <a:pt x="108950" y="5164"/>
                    <a:pt x="113050" y="9055"/>
                  </a:cubicBezTo>
                  <a:cubicBezTo>
                    <a:pt x="117509" y="12650"/>
                    <a:pt x="117619" y="20518"/>
                    <a:pt x="113050" y="26469"/>
                  </a:cubicBezTo>
                  <a:cubicBezTo>
                    <a:pt x="75207" y="58852"/>
                    <a:pt x="48921" y="82560"/>
                    <a:pt x="18271" y="126340"/>
                  </a:cubicBezTo>
                  <a:cubicBezTo>
                    <a:pt x="15814" y="128434"/>
                    <a:pt x="12639" y="128913"/>
                    <a:pt x="10234" y="126471"/>
                  </a:cubicBezTo>
                  <a:lnTo>
                    <a:pt x="10234" y="126471"/>
                  </a:lnTo>
                  <a:cubicBezTo>
                    <a:pt x="10225" y="126456"/>
                    <a:pt x="10154" y="126405"/>
                    <a:pt x="10111" y="126362"/>
                  </a:cubicBezTo>
                  <a:cubicBezTo>
                    <a:pt x="7492" y="123652"/>
                    <a:pt x="4549" y="119934"/>
                    <a:pt x="1724" y="117133"/>
                  </a:cubicBezTo>
                  <a:close/>
                </a:path>
                <a:path w="116452" h="128165" stroke="0" extrusionOk="0">
                  <a:moveTo>
                    <a:pt x="1724" y="117133"/>
                  </a:moveTo>
                  <a:cubicBezTo>
                    <a:pt x="-333" y="114421"/>
                    <a:pt x="-524" y="111448"/>
                    <a:pt x="1601" y="108599"/>
                  </a:cubicBezTo>
                  <a:lnTo>
                    <a:pt x="1601" y="108599"/>
                  </a:lnTo>
                  <a:cubicBezTo>
                    <a:pt x="1614" y="108588"/>
                    <a:pt x="1694" y="108610"/>
                    <a:pt x="1724" y="108599"/>
                  </a:cubicBezTo>
                  <a:cubicBezTo>
                    <a:pt x="18333" y="79718"/>
                    <a:pt x="86676" y="29919"/>
                    <a:pt x="104498" y="0"/>
                  </a:cubicBezTo>
                  <a:cubicBezTo>
                    <a:pt x="105622" y="2359"/>
                    <a:pt x="111372" y="8759"/>
                    <a:pt x="113050" y="9055"/>
                  </a:cubicBezTo>
                  <a:cubicBezTo>
                    <a:pt x="117642" y="13765"/>
                    <a:pt x="116301" y="21763"/>
                    <a:pt x="113050" y="26469"/>
                  </a:cubicBezTo>
                  <a:cubicBezTo>
                    <a:pt x="72177" y="62134"/>
                    <a:pt x="66401" y="88270"/>
                    <a:pt x="18271" y="126340"/>
                  </a:cubicBezTo>
                  <a:cubicBezTo>
                    <a:pt x="15965" y="129217"/>
                    <a:pt x="12652" y="128817"/>
                    <a:pt x="10234" y="126471"/>
                  </a:cubicBezTo>
                  <a:lnTo>
                    <a:pt x="10234" y="126471"/>
                  </a:lnTo>
                  <a:cubicBezTo>
                    <a:pt x="10216" y="126452"/>
                    <a:pt x="10157" y="126413"/>
                    <a:pt x="10111" y="126362"/>
                  </a:cubicBezTo>
                  <a:cubicBezTo>
                    <a:pt x="9510" y="124859"/>
                    <a:pt x="5067" y="120443"/>
                    <a:pt x="1724" y="11713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44" name="Forme libre : forme 143">
              <a:extLst>
                <a:ext uri="{FF2B5EF4-FFF2-40B4-BE49-F238E27FC236}">
                  <a16:creationId xmlns:a16="http://schemas.microsoft.com/office/drawing/2014/main" id="{396D3173-A0B5-0C2C-DC52-34C958520984}"/>
                </a:ext>
              </a:extLst>
            </p:cNvPr>
            <p:cNvSpPr/>
            <p:nvPr/>
          </p:nvSpPr>
          <p:spPr>
            <a:xfrm>
              <a:off x="8701439" y="2113689"/>
              <a:ext cx="231616" cy="241683"/>
            </a:xfrm>
            <a:custGeom>
              <a:avLst/>
              <a:gdLst>
                <a:gd name="connsiteX0" fmla="*/ 19268 w 115635"/>
                <a:gd name="connsiteY0" fmla="*/ 1767 h 127782"/>
                <a:gd name="connsiteX1" fmla="*/ 112279 w 115635"/>
                <a:gd name="connsiteY1" fmla="*/ 100507 h 127782"/>
                <a:gd name="connsiteX2" fmla="*/ 112279 w 115635"/>
                <a:gd name="connsiteY2" fmla="*/ 117769 h 127782"/>
                <a:gd name="connsiteX3" fmla="*/ 102803 w 115635"/>
                <a:gd name="connsiteY3" fmla="*/ 127782 h 127782"/>
                <a:gd name="connsiteX4" fmla="*/ 1652 w 115635"/>
                <a:gd name="connsiteY4" fmla="*/ 20422 h 127782"/>
                <a:gd name="connsiteX5" fmla="*/ 1652 w 115635"/>
                <a:gd name="connsiteY5" fmla="*/ 11715 h 127782"/>
                <a:gd name="connsiteX6" fmla="*/ 11107 w 115635"/>
                <a:gd name="connsiteY6" fmla="*/ 1789 h 127782"/>
                <a:gd name="connsiteX7" fmla="*/ 19268 w 115635"/>
                <a:gd name="connsiteY7" fmla="*/ 1767 h 12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5" h="127782" fill="none" extrusionOk="0">
                  <a:moveTo>
                    <a:pt x="19268" y="1767"/>
                  </a:moveTo>
                  <a:cubicBezTo>
                    <a:pt x="33967" y="9420"/>
                    <a:pt x="99392" y="78338"/>
                    <a:pt x="112279" y="100507"/>
                  </a:cubicBezTo>
                  <a:cubicBezTo>
                    <a:pt x="116233" y="105620"/>
                    <a:pt x="117327" y="112757"/>
                    <a:pt x="112279" y="117769"/>
                  </a:cubicBezTo>
                  <a:cubicBezTo>
                    <a:pt x="109839" y="120287"/>
                    <a:pt x="104957" y="124315"/>
                    <a:pt x="102803" y="127782"/>
                  </a:cubicBezTo>
                  <a:cubicBezTo>
                    <a:pt x="64046" y="84200"/>
                    <a:pt x="33270" y="35745"/>
                    <a:pt x="1652" y="20422"/>
                  </a:cubicBezTo>
                  <a:cubicBezTo>
                    <a:pt x="-1028" y="18229"/>
                    <a:pt x="-374" y="14391"/>
                    <a:pt x="1652" y="11715"/>
                  </a:cubicBezTo>
                  <a:cubicBezTo>
                    <a:pt x="6001" y="7339"/>
                    <a:pt x="7168" y="5017"/>
                    <a:pt x="11107" y="1789"/>
                  </a:cubicBezTo>
                  <a:cubicBezTo>
                    <a:pt x="13715" y="-718"/>
                    <a:pt x="17263" y="-520"/>
                    <a:pt x="19268" y="1767"/>
                  </a:cubicBezTo>
                  <a:close/>
                </a:path>
                <a:path w="115635" h="127782" stroke="0" extrusionOk="0">
                  <a:moveTo>
                    <a:pt x="19268" y="1767"/>
                  </a:moveTo>
                  <a:cubicBezTo>
                    <a:pt x="50692" y="40367"/>
                    <a:pt x="60479" y="62466"/>
                    <a:pt x="112279" y="100507"/>
                  </a:cubicBezTo>
                  <a:cubicBezTo>
                    <a:pt x="117249" y="106199"/>
                    <a:pt x="116686" y="112843"/>
                    <a:pt x="112279" y="117769"/>
                  </a:cubicBezTo>
                  <a:cubicBezTo>
                    <a:pt x="108287" y="121709"/>
                    <a:pt x="105869" y="124789"/>
                    <a:pt x="102803" y="127782"/>
                  </a:cubicBezTo>
                  <a:cubicBezTo>
                    <a:pt x="73002" y="83851"/>
                    <a:pt x="28242" y="58514"/>
                    <a:pt x="1652" y="20422"/>
                  </a:cubicBezTo>
                  <a:cubicBezTo>
                    <a:pt x="-822" y="17932"/>
                    <a:pt x="-609" y="13969"/>
                    <a:pt x="1652" y="11715"/>
                  </a:cubicBezTo>
                  <a:cubicBezTo>
                    <a:pt x="4364" y="8015"/>
                    <a:pt x="7460" y="4256"/>
                    <a:pt x="11107" y="1789"/>
                  </a:cubicBezTo>
                  <a:cubicBezTo>
                    <a:pt x="13252" y="-405"/>
                    <a:pt x="16417" y="-866"/>
                    <a:pt x="19268" y="176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45" name="Forme libre : forme 144">
              <a:extLst>
                <a:ext uri="{FF2B5EF4-FFF2-40B4-BE49-F238E27FC236}">
                  <a16:creationId xmlns:a16="http://schemas.microsoft.com/office/drawing/2014/main" id="{2273DF08-5E14-9D25-38FE-4FEC1DBE42BB}"/>
                </a:ext>
              </a:extLst>
            </p:cNvPr>
            <p:cNvSpPr/>
            <p:nvPr/>
          </p:nvSpPr>
          <p:spPr>
            <a:xfrm>
              <a:off x="8472042" y="2240066"/>
              <a:ext cx="165523" cy="165523"/>
            </a:xfrm>
            <a:custGeom>
              <a:avLst/>
              <a:gdLst>
                <a:gd name="connsiteX0" fmla="*/ 82638 w 82638"/>
                <a:gd name="connsiteY0" fmla="*/ 43757 h 87515"/>
                <a:gd name="connsiteX1" fmla="*/ 41319 w 82638"/>
                <a:gd name="connsiteY1" fmla="*/ 87515 h 87515"/>
                <a:gd name="connsiteX2" fmla="*/ 0 w 82638"/>
                <a:gd name="connsiteY2" fmla="*/ 43757 h 87515"/>
                <a:gd name="connsiteX3" fmla="*/ 41319 w 82638"/>
                <a:gd name="connsiteY3" fmla="*/ 0 h 87515"/>
                <a:gd name="connsiteX4" fmla="*/ 82638 w 82638"/>
                <a:gd name="connsiteY4" fmla="*/ 43757 h 8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38" h="87515" fill="none" extrusionOk="0">
                  <a:moveTo>
                    <a:pt x="82638" y="43757"/>
                  </a:moveTo>
                  <a:cubicBezTo>
                    <a:pt x="82714" y="67566"/>
                    <a:pt x="64811" y="87992"/>
                    <a:pt x="41319" y="87515"/>
                  </a:cubicBezTo>
                  <a:cubicBezTo>
                    <a:pt x="21404" y="89503"/>
                    <a:pt x="2417" y="71659"/>
                    <a:pt x="0" y="43757"/>
                  </a:cubicBezTo>
                  <a:cubicBezTo>
                    <a:pt x="767" y="19829"/>
                    <a:pt x="19052" y="1284"/>
                    <a:pt x="41319" y="0"/>
                  </a:cubicBezTo>
                  <a:cubicBezTo>
                    <a:pt x="64058" y="1992"/>
                    <a:pt x="84656" y="20738"/>
                    <a:pt x="82638" y="43757"/>
                  </a:cubicBezTo>
                  <a:close/>
                </a:path>
                <a:path w="82638" h="87515" stroke="0" extrusionOk="0">
                  <a:moveTo>
                    <a:pt x="82638" y="43757"/>
                  </a:moveTo>
                  <a:cubicBezTo>
                    <a:pt x="81616" y="67819"/>
                    <a:pt x="63524" y="84730"/>
                    <a:pt x="41319" y="87515"/>
                  </a:cubicBezTo>
                  <a:cubicBezTo>
                    <a:pt x="16994" y="87306"/>
                    <a:pt x="-2310" y="71525"/>
                    <a:pt x="0" y="43757"/>
                  </a:cubicBezTo>
                  <a:cubicBezTo>
                    <a:pt x="2115" y="22716"/>
                    <a:pt x="19292" y="1027"/>
                    <a:pt x="41319" y="0"/>
                  </a:cubicBezTo>
                  <a:cubicBezTo>
                    <a:pt x="67067" y="3141"/>
                    <a:pt x="82952" y="23943"/>
                    <a:pt x="82638" y="43757"/>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47" name="Forme libre : forme 146">
            <a:extLst>
              <a:ext uri="{FF2B5EF4-FFF2-40B4-BE49-F238E27FC236}">
                <a16:creationId xmlns:a16="http://schemas.microsoft.com/office/drawing/2014/main" id="{43D827B0-B16B-DB62-434F-F79BC7BFEF18}"/>
              </a:ext>
            </a:extLst>
          </p:cNvPr>
          <p:cNvSpPr/>
          <p:nvPr/>
        </p:nvSpPr>
        <p:spPr>
          <a:xfrm rot="9997915" flipH="1">
            <a:off x="1534136" y="1676648"/>
            <a:ext cx="1077822" cy="45719"/>
          </a:xfrm>
          <a:custGeom>
            <a:avLst/>
            <a:gdLst>
              <a:gd name="connsiteX0" fmla="*/ 0 w 1077822"/>
              <a:gd name="connsiteY0" fmla="*/ 43542 h 45719"/>
              <a:gd name="connsiteX1" fmla="*/ 421756 w 1077822"/>
              <a:gd name="connsiteY1" fmla="*/ 4 h 45719"/>
              <a:gd name="connsiteX2" fmla="*/ 1077822 w 1077822"/>
              <a:gd name="connsiteY2" fmla="*/ 45719 h 45719"/>
            </a:gdLst>
            <a:ahLst/>
            <a:cxnLst>
              <a:cxn ang="0">
                <a:pos x="connsiteX0" y="connsiteY0"/>
              </a:cxn>
              <a:cxn ang="0">
                <a:pos x="connsiteX1" y="connsiteY1"/>
              </a:cxn>
              <a:cxn ang="0">
                <a:pos x="connsiteX2" y="connsiteY2"/>
              </a:cxn>
            </a:cxnLst>
            <a:rect l="l" t="t" r="r" b="b"/>
            <a:pathLst>
              <a:path w="1077822" h="45719" extrusionOk="0">
                <a:moveTo>
                  <a:pt x="0" y="43542"/>
                </a:moveTo>
                <a:cubicBezTo>
                  <a:pt x="123536" y="11232"/>
                  <a:pt x="241500" y="8047"/>
                  <a:pt x="421756" y="4"/>
                </a:cubicBezTo>
                <a:cubicBezTo>
                  <a:pt x="607302" y="-5078"/>
                  <a:pt x="860287" y="48568"/>
                  <a:pt x="1077822" y="45719"/>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3751241052">
                  <a:custGeom>
                    <a:avLst/>
                    <a:gdLst>
                      <a:gd name="connsiteX0" fmla="*/ 0 w 1765979"/>
                      <a:gd name="connsiteY0" fmla="*/ 139617 h 146597"/>
                      <a:gd name="connsiteX1" fmla="*/ 691035 w 1765979"/>
                      <a:gd name="connsiteY1" fmla="*/ 14 h 146597"/>
                      <a:gd name="connsiteX2" fmla="*/ 1765979 w 1765979"/>
                      <a:gd name="connsiteY2" fmla="*/ 146597 h 146597"/>
                    </a:gdLst>
                    <a:ahLst/>
                    <a:cxnLst>
                      <a:cxn ang="0">
                        <a:pos x="connsiteX0" y="connsiteY0"/>
                      </a:cxn>
                      <a:cxn ang="0">
                        <a:pos x="connsiteX1" y="connsiteY1"/>
                      </a:cxn>
                      <a:cxn ang="0">
                        <a:pos x="connsiteX2" y="connsiteY2"/>
                      </a:cxn>
                    </a:cxnLst>
                    <a:rect l="l" t="t" r="r" b="b"/>
                    <a:pathLst>
                      <a:path w="1765979" h="146597">
                        <a:moveTo>
                          <a:pt x="0" y="139617"/>
                        </a:moveTo>
                        <a:cubicBezTo>
                          <a:pt x="198352" y="69234"/>
                          <a:pt x="396705" y="-1149"/>
                          <a:pt x="691035" y="14"/>
                        </a:cubicBezTo>
                        <a:cubicBezTo>
                          <a:pt x="985365" y="1177"/>
                          <a:pt x="1375672" y="73887"/>
                          <a:pt x="1765979" y="146597"/>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9" name="ZoneTexte 148">
            <a:extLst>
              <a:ext uri="{FF2B5EF4-FFF2-40B4-BE49-F238E27FC236}">
                <a16:creationId xmlns:a16="http://schemas.microsoft.com/office/drawing/2014/main" id="{8C2AD2B3-AC69-0BAC-981F-85E6C3CC9368}"/>
              </a:ext>
            </a:extLst>
          </p:cNvPr>
          <p:cNvSpPr txBox="1"/>
          <p:nvPr/>
        </p:nvSpPr>
        <p:spPr>
          <a:xfrm>
            <a:off x="1934190" y="2309803"/>
            <a:ext cx="2348249" cy="523220"/>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And he remembered to take his phone with him.</a:t>
            </a:r>
            <a:endParaRPr lang="fr-FR" sz="1400" b="1" spc="-100" dirty="0">
              <a:latin typeface="Cavolini" panose="03000502040302020204" pitchFamily="66" charset="0"/>
              <a:cs typeface="Cavolini" panose="03000502040302020204" pitchFamily="66" charset="0"/>
            </a:endParaRPr>
          </a:p>
        </p:txBody>
      </p:sp>
      <p:sp>
        <p:nvSpPr>
          <p:cNvPr id="150" name="Forme libre : forme 149">
            <a:extLst>
              <a:ext uri="{FF2B5EF4-FFF2-40B4-BE49-F238E27FC236}">
                <a16:creationId xmlns:a16="http://schemas.microsoft.com/office/drawing/2014/main" id="{9BE5073B-850E-B3FB-84B1-EC91B3564E29}"/>
              </a:ext>
            </a:extLst>
          </p:cNvPr>
          <p:cNvSpPr/>
          <p:nvPr/>
        </p:nvSpPr>
        <p:spPr>
          <a:xfrm rot="9324901">
            <a:off x="2282422" y="1755491"/>
            <a:ext cx="45719" cy="62518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51" name="Forme libre : forme 150">
            <a:extLst>
              <a:ext uri="{FF2B5EF4-FFF2-40B4-BE49-F238E27FC236}">
                <a16:creationId xmlns:a16="http://schemas.microsoft.com/office/drawing/2014/main" id="{8DFB2726-431C-3584-A39C-89D76D0DA7F7}"/>
              </a:ext>
            </a:extLst>
          </p:cNvPr>
          <p:cNvSpPr/>
          <p:nvPr/>
        </p:nvSpPr>
        <p:spPr>
          <a:xfrm rot="10800000">
            <a:off x="1340056" y="3657307"/>
            <a:ext cx="4467430" cy="57416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2" name="ZoneTexte 151">
            <a:extLst>
              <a:ext uri="{FF2B5EF4-FFF2-40B4-BE49-F238E27FC236}">
                <a16:creationId xmlns:a16="http://schemas.microsoft.com/office/drawing/2014/main" id="{DC0B0F3B-0562-BAFD-5254-0611AABB3186}"/>
              </a:ext>
            </a:extLst>
          </p:cNvPr>
          <p:cNvSpPr txBox="1"/>
          <p:nvPr/>
        </p:nvSpPr>
        <p:spPr>
          <a:xfrm>
            <a:off x="1276491" y="3730653"/>
            <a:ext cx="4530995" cy="523220"/>
          </a:xfrm>
          <a:prstGeom prst="rect">
            <a:avLst/>
          </a:prstGeom>
          <a:noFill/>
        </p:spPr>
        <p:txBody>
          <a:bodyPr wrap="square">
            <a:spAutoFit/>
          </a:bodyPr>
          <a:lstStyle/>
          <a:p>
            <a:pPr rtl="0" fontAlgn="ctr">
              <a:spcBef>
                <a:spcPts val="0"/>
              </a:spcBef>
              <a:spcAft>
                <a:spcPts val="0"/>
              </a:spcAft>
            </a:pPr>
            <a:r>
              <a:rPr lang="en-US" sz="1400" b="1" spc="-100" dirty="0">
                <a:latin typeface="Cavolini" panose="03000502040302020204" pitchFamily="66" charset="0"/>
                <a:cs typeface="Cavolini" panose="03000502040302020204" pitchFamily="66" charset="0"/>
              </a:rPr>
              <a:t>And the private-endpoint allows you to receive calls from a private network by assigning a private IP.</a:t>
            </a:r>
            <a:endParaRPr lang="fr-FR" sz="1400" b="1" spc="-100" dirty="0">
              <a:latin typeface="Cavolini" panose="03000502040302020204" pitchFamily="66" charset="0"/>
              <a:cs typeface="Cavolini" panose="03000502040302020204" pitchFamily="66" charset="0"/>
            </a:endParaRPr>
          </a:p>
        </p:txBody>
      </p:sp>
      <p:pic>
        <p:nvPicPr>
          <p:cNvPr id="154" name="Image 153" descr="Une image contenant texte&#10;&#10;Description générée automatiquement">
            <a:extLst>
              <a:ext uri="{FF2B5EF4-FFF2-40B4-BE49-F238E27FC236}">
                <a16:creationId xmlns:a16="http://schemas.microsoft.com/office/drawing/2014/main" id="{4C9B6040-3679-47E2-DACF-844B461620DF}"/>
              </a:ext>
            </a:extLst>
          </p:cNvPr>
          <p:cNvPicPr>
            <a:picLocks noChangeAspect="1"/>
          </p:cNvPicPr>
          <p:nvPr/>
        </p:nvPicPr>
        <p:blipFill rotWithShape="1">
          <a:blip r:embed="rId2">
            <a:extLst>
              <a:ext uri="{28A0092B-C50C-407E-A947-70E740481C1C}">
                <a14:useLocalDpi xmlns:a14="http://schemas.microsoft.com/office/drawing/2010/main" val="0"/>
              </a:ext>
            </a:extLst>
          </a:blip>
          <a:srcRect l="56464" t="42978" r="36450" b="38033"/>
          <a:stretch/>
        </p:blipFill>
        <p:spPr>
          <a:xfrm>
            <a:off x="321887" y="2391584"/>
            <a:ext cx="1624475" cy="1890083"/>
          </a:xfrm>
          <a:prstGeom prst="rect">
            <a:avLst/>
          </a:prstGeom>
        </p:spPr>
      </p:pic>
      <p:sp>
        <p:nvSpPr>
          <p:cNvPr id="155" name="Rectangle 154">
            <a:extLst>
              <a:ext uri="{FF2B5EF4-FFF2-40B4-BE49-F238E27FC236}">
                <a16:creationId xmlns:a16="http://schemas.microsoft.com/office/drawing/2014/main" id="{59CDC06F-3676-40E8-83B8-4FE0030943D1}"/>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
        <p:nvSpPr>
          <p:cNvPr id="156" name="Rectangle : coins arrondis 155">
            <a:extLst>
              <a:ext uri="{FF2B5EF4-FFF2-40B4-BE49-F238E27FC236}">
                <a16:creationId xmlns:a16="http://schemas.microsoft.com/office/drawing/2014/main" id="{68E3FB9C-898C-09A7-F01A-0281531A20A4}"/>
              </a:ext>
            </a:extLst>
          </p:cNvPr>
          <p:cNvSpPr/>
          <p:nvPr/>
        </p:nvSpPr>
        <p:spPr>
          <a:xfrm>
            <a:off x="417175" y="665598"/>
            <a:ext cx="1602605" cy="1714632"/>
          </a:xfrm>
          <a:custGeom>
            <a:avLst/>
            <a:gdLst>
              <a:gd name="connsiteX0" fmla="*/ 0 w 1602605"/>
              <a:gd name="connsiteY0" fmla="*/ 267106 h 1714632"/>
              <a:gd name="connsiteX1" fmla="*/ 267106 w 1602605"/>
              <a:gd name="connsiteY1" fmla="*/ 0 h 1714632"/>
              <a:gd name="connsiteX2" fmla="*/ 1335499 w 1602605"/>
              <a:gd name="connsiteY2" fmla="*/ 0 h 1714632"/>
              <a:gd name="connsiteX3" fmla="*/ 1602605 w 1602605"/>
              <a:gd name="connsiteY3" fmla="*/ 267106 h 1714632"/>
              <a:gd name="connsiteX4" fmla="*/ 1602605 w 1602605"/>
              <a:gd name="connsiteY4" fmla="*/ 1447526 h 1714632"/>
              <a:gd name="connsiteX5" fmla="*/ 1335499 w 1602605"/>
              <a:gd name="connsiteY5" fmla="*/ 1714632 h 1714632"/>
              <a:gd name="connsiteX6" fmla="*/ 267106 w 1602605"/>
              <a:gd name="connsiteY6" fmla="*/ 1714632 h 1714632"/>
              <a:gd name="connsiteX7" fmla="*/ 0 w 1602605"/>
              <a:gd name="connsiteY7" fmla="*/ 1447526 h 1714632"/>
              <a:gd name="connsiteX8" fmla="*/ 0 w 1602605"/>
              <a:gd name="connsiteY8" fmla="*/ 267106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605" h="1714632" extrusionOk="0">
                <a:moveTo>
                  <a:pt x="0" y="267106"/>
                </a:moveTo>
                <a:cubicBezTo>
                  <a:pt x="-14767" y="124812"/>
                  <a:pt x="131889" y="26385"/>
                  <a:pt x="267106" y="0"/>
                </a:cubicBezTo>
                <a:cubicBezTo>
                  <a:pt x="740943" y="10873"/>
                  <a:pt x="1112999" y="-38892"/>
                  <a:pt x="1335499" y="0"/>
                </a:cubicBezTo>
                <a:cubicBezTo>
                  <a:pt x="1479263" y="-5069"/>
                  <a:pt x="1594291" y="135937"/>
                  <a:pt x="1602605" y="267106"/>
                </a:cubicBezTo>
                <a:cubicBezTo>
                  <a:pt x="1608941" y="677437"/>
                  <a:pt x="1531111" y="1266794"/>
                  <a:pt x="1602605" y="1447526"/>
                </a:cubicBezTo>
                <a:cubicBezTo>
                  <a:pt x="1599101" y="1596496"/>
                  <a:pt x="1459922" y="1719688"/>
                  <a:pt x="1335499" y="1714632"/>
                </a:cubicBezTo>
                <a:cubicBezTo>
                  <a:pt x="1137956" y="1648780"/>
                  <a:pt x="512376" y="1695945"/>
                  <a:pt x="267106" y="1714632"/>
                </a:cubicBezTo>
                <a:cubicBezTo>
                  <a:pt x="139338" y="1719980"/>
                  <a:pt x="21857" y="1577356"/>
                  <a:pt x="0" y="1447526"/>
                </a:cubicBezTo>
                <a:cubicBezTo>
                  <a:pt x="52811" y="1095051"/>
                  <a:pt x="60765" y="490357"/>
                  <a:pt x="0" y="267106"/>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157" name="Groupe 156">
            <a:extLst>
              <a:ext uri="{FF2B5EF4-FFF2-40B4-BE49-F238E27FC236}">
                <a16:creationId xmlns:a16="http://schemas.microsoft.com/office/drawing/2014/main" id="{1C0DD261-D086-A63A-BD58-5506EDF8EB49}"/>
              </a:ext>
            </a:extLst>
          </p:cNvPr>
          <p:cNvGrpSpPr/>
          <p:nvPr/>
        </p:nvGrpSpPr>
        <p:grpSpPr>
          <a:xfrm>
            <a:off x="1139239" y="462836"/>
            <a:ext cx="652252" cy="300470"/>
            <a:chOff x="3079046" y="3044283"/>
            <a:chExt cx="652252" cy="300470"/>
          </a:xfrm>
        </p:grpSpPr>
        <p:sp>
          <p:nvSpPr>
            <p:cNvPr id="158" name="Forme libre : forme 157">
              <a:extLst>
                <a:ext uri="{FF2B5EF4-FFF2-40B4-BE49-F238E27FC236}">
                  <a16:creationId xmlns:a16="http://schemas.microsoft.com/office/drawing/2014/main" id="{CB334319-1005-D0D9-B736-BE68473DA44E}"/>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59" name="Forme libre : forme 158">
              <a:extLst>
                <a:ext uri="{FF2B5EF4-FFF2-40B4-BE49-F238E27FC236}">
                  <a16:creationId xmlns:a16="http://schemas.microsoft.com/office/drawing/2014/main" id="{D481B77D-A5A3-F197-BA80-7A949D5A9E87}"/>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60" name="Forme libre : forme 159">
              <a:extLst>
                <a:ext uri="{FF2B5EF4-FFF2-40B4-BE49-F238E27FC236}">
                  <a16:creationId xmlns:a16="http://schemas.microsoft.com/office/drawing/2014/main" id="{F6C85C87-1394-A3C9-B2BE-49AC03100CFB}"/>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61" name="Forme libre : forme 160">
              <a:extLst>
                <a:ext uri="{FF2B5EF4-FFF2-40B4-BE49-F238E27FC236}">
                  <a16:creationId xmlns:a16="http://schemas.microsoft.com/office/drawing/2014/main" id="{A00B27F5-1DB2-9EF5-9D58-18D20BDDEE3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62" name="Forme libre : forme 161">
              <a:extLst>
                <a:ext uri="{FF2B5EF4-FFF2-40B4-BE49-F238E27FC236}">
                  <a16:creationId xmlns:a16="http://schemas.microsoft.com/office/drawing/2014/main" id="{58492680-463E-A37B-7CC8-E8F91B2E6F51}"/>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63" name="Forme libre : forme 162">
              <a:extLst>
                <a:ext uri="{FF2B5EF4-FFF2-40B4-BE49-F238E27FC236}">
                  <a16:creationId xmlns:a16="http://schemas.microsoft.com/office/drawing/2014/main" id="{3F7CB442-3620-FD36-C2D8-BD4CEE8850CB}"/>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64" name="Forme libre : forme 163">
              <a:extLst>
                <a:ext uri="{FF2B5EF4-FFF2-40B4-BE49-F238E27FC236}">
                  <a16:creationId xmlns:a16="http://schemas.microsoft.com/office/drawing/2014/main" id="{735A710B-775D-33B3-C501-67516F5644BD}"/>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65" name="ZoneTexte 164">
            <a:extLst>
              <a:ext uri="{FF2B5EF4-FFF2-40B4-BE49-F238E27FC236}">
                <a16:creationId xmlns:a16="http://schemas.microsoft.com/office/drawing/2014/main" id="{734EE031-31EB-D668-D611-FA8F02681420}"/>
              </a:ext>
            </a:extLst>
          </p:cNvPr>
          <p:cNvSpPr txBox="1"/>
          <p:nvPr/>
        </p:nvSpPr>
        <p:spPr>
          <a:xfrm>
            <a:off x="393582" y="819273"/>
            <a:ext cx="1602605" cy="523220"/>
          </a:xfrm>
          <a:prstGeom prst="rect">
            <a:avLst/>
          </a:prstGeom>
          <a:noFill/>
        </p:spPr>
        <p:txBody>
          <a:bodyPr wrap="square">
            <a:spAutoFit/>
          </a:bodyPr>
          <a:lstStyle/>
          <a:p>
            <a:pPr algn="r"/>
            <a:r>
              <a:rPr lang="fr-FR" sz="1400" b="1" spc="-100" dirty="0" err="1">
                <a:latin typeface="Cavolini" panose="03000502040302020204" pitchFamily="66" charset="0"/>
                <a:cs typeface="Cavolini" panose="03000502040302020204" pitchFamily="66" charset="0"/>
              </a:rPr>
              <a:t>Robin’s</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Mother’s</a:t>
            </a:r>
            <a:endParaRPr lang="fr-FR" sz="1400" b="1" spc="-100" dirty="0">
              <a:latin typeface="Cavolini" panose="03000502040302020204" pitchFamily="66" charset="0"/>
              <a:cs typeface="Cavolini" panose="03000502040302020204" pitchFamily="66" charset="0"/>
            </a:endParaRPr>
          </a:p>
          <a:p>
            <a:pPr algn="r"/>
            <a:r>
              <a:rPr lang="fr-FR" sz="1400" b="1" spc="-100" dirty="0">
                <a:latin typeface="Cavolini" panose="03000502040302020204" pitchFamily="66" charset="0"/>
                <a:cs typeface="Cavolini" panose="03000502040302020204" pitchFamily="66" charset="0"/>
              </a:rPr>
              <a:t>House</a:t>
            </a:r>
          </a:p>
        </p:txBody>
      </p:sp>
      <p:grpSp>
        <p:nvGrpSpPr>
          <p:cNvPr id="166" name="Groupe 165">
            <a:extLst>
              <a:ext uri="{FF2B5EF4-FFF2-40B4-BE49-F238E27FC236}">
                <a16:creationId xmlns:a16="http://schemas.microsoft.com/office/drawing/2014/main" id="{B25DB3E3-7996-7363-FB25-4383AAF2B7DB}"/>
              </a:ext>
            </a:extLst>
          </p:cNvPr>
          <p:cNvGrpSpPr/>
          <p:nvPr/>
        </p:nvGrpSpPr>
        <p:grpSpPr>
          <a:xfrm>
            <a:off x="1115678" y="1562342"/>
            <a:ext cx="370067" cy="363695"/>
            <a:chOff x="8191815" y="1841226"/>
            <a:chExt cx="741240" cy="687881"/>
          </a:xfrm>
        </p:grpSpPr>
        <p:sp>
          <p:nvSpPr>
            <p:cNvPr id="167" name="Forme libre : forme 166">
              <a:extLst>
                <a:ext uri="{FF2B5EF4-FFF2-40B4-BE49-F238E27FC236}">
                  <a16:creationId xmlns:a16="http://schemas.microsoft.com/office/drawing/2014/main" id="{61902D90-6650-C94B-C2F4-65B723B38479}"/>
                </a:ext>
              </a:extLst>
            </p:cNvPr>
            <p:cNvSpPr/>
            <p:nvPr/>
          </p:nvSpPr>
          <p:spPr>
            <a:xfrm>
              <a:off x="8531748" y="1918257"/>
              <a:ext cx="46194" cy="291204"/>
            </a:xfrm>
            <a:custGeom>
              <a:avLst/>
              <a:gdLst>
                <a:gd name="connsiteX0" fmla="*/ 0 w 23063"/>
                <a:gd name="connsiteY0" fmla="*/ 0 h 153965"/>
                <a:gd name="connsiteX1" fmla="*/ 23063 w 23063"/>
                <a:gd name="connsiteY1" fmla="*/ 0 h 153965"/>
                <a:gd name="connsiteX2" fmla="*/ 23063 w 23063"/>
                <a:gd name="connsiteY2" fmla="*/ 153965 h 153965"/>
                <a:gd name="connsiteX3" fmla="*/ 0 w 23063"/>
                <a:gd name="connsiteY3" fmla="*/ 153965 h 153965"/>
                <a:gd name="connsiteX4" fmla="*/ 0 w 23063"/>
                <a:gd name="connsiteY4" fmla="*/ 0 h 15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3" h="153965" fill="none" extrusionOk="0">
                  <a:moveTo>
                    <a:pt x="0" y="0"/>
                  </a:moveTo>
                  <a:cubicBezTo>
                    <a:pt x="2611" y="1174"/>
                    <a:pt x="18536" y="-1648"/>
                    <a:pt x="23063" y="0"/>
                  </a:cubicBezTo>
                  <a:cubicBezTo>
                    <a:pt x="14878" y="65333"/>
                    <a:pt x="22299" y="123766"/>
                    <a:pt x="23063" y="153965"/>
                  </a:cubicBezTo>
                  <a:cubicBezTo>
                    <a:pt x="17208" y="152207"/>
                    <a:pt x="4137" y="154456"/>
                    <a:pt x="0" y="153965"/>
                  </a:cubicBezTo>
                  <a:cubicBezTo>
                    <a:pt x="2448" y="127980"/>
                    <a:pt x="-1465" y="31259"/>
                    <a:pt x="0" y="0"/>
                  </a:cubicBezTo>
                  <a:close/>
                </a:path>
                <a:path w="23063" h="153965" stroke="0" extrusionOk="0">
                  <a:moveTo>
                    <a:pt x="0" y="0"/>
                  </a:moveTo>
                  <a:cubicBezTo>
                    <a:pt x="6202" y="-52"/>
                    <a:pt x="16942" y="-1574"/>
                    <a:pt x="23063" y="0"/>
                  </a:cubicBezTo>
                  <a:cubicBezTo>
                    <a:pt x="11414" y="45539"/>
                    <a:pt x="21694" y="137380"/>
                    <a:pt x="23063" y="153965"/>
                  </a:cubicBezTo>
                  <a:cubicBezTo>
                    <a:pt x="20317" y="155977"/>
                    <a:pt x="3092" y="155016"/>
                    <a:pt x="0" y="153965"/>
                  </a:cubicBezTo>
                  <a:cubicBezTo>
                    <a:pt x="8397" y="128371"/>
                    <a:pt x="-10243" y="16645"/>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68" name="Forme libre : forme 167">
              <a:extLst>
                <a:ext uri="{FF2B5EF4-FFF2-40B4-BE49-F238E27FC236}">
                  <a16:creationId xmlns:a16="http://schemas.microsoft.com/office/drawing/2014/main" id="{A81AC176-E9BC-EBDA-31FE-D79AC49DBCA5}"/>
                </a:ext>
              </a:extLst>
            </p:cNvPr>
            <p:cNvSpPr/>
            <p:nvPr/>
          </p:nvSpPr>
          <p:spPr>
            <a:xfrm>
              <a:off x="8486995" y="1841226"/>
              <a:ext cx="135618" cy="135618"/>
            </a:xfrm>
            <a:custGeom>
              <a:avLst/>
              <a:gdLst>
                <a:gd name="connsiteX0" fmla="*/ 67708 w 67708"/>
                <a:gd name="connsiteY0" fmla="*/ 35917 h 71704"/>
                <a:gd name="connsiteX1" fmla="*/ 33792 w 67708"/>
                <a:gd name="connsiteY1" fmla="*/ 71704 h 71704"/>
                <a:gd name="connsiteX2" fmla="*/ 0 w 67708"/>
                <a:gd name="connsiteY2" fmla="*/ 35786 h 71704"/>
                <a:gd name="connsiteX3" fmla="*/ 33874 w 67708"/>
                <a:gd name="connsiteY3" fmla="*/ 0 h 71704"/>
                <a:gd name="connsiteX4" fmla="*/ 33874 w 67708"/>
                <a:gd name="connsiteY4" fmla="*/ 0 h 71704"/>
                <a:gd name="connsiteX5" fmla="*/ 67708 w 67708"/>
                <a:gd name="connsiteY5" fmla="*/ 35830 h 71704"/>
                <a:gd name="connsiteX6" fmla="*/ 67708 w 67708"/>
                <a:gd name="connsiteY6" fmla="*/ 35917 h 7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08" h="71704" fill="none" extrusionOk="0">
                  <a:moveTo>
                    <a:pt x="67708" y="35917"/>
                  </a:moveTo>
                  <a:cubicBezTo>
                    <a:pt x="64879" y="55984"/>
                    <a:pt x="52254" y="68593"/>
                    <a:pt x="33792" y="71704"/>
                  </a:cubicBezTo>
                  <a:cubicBezTo>
                    <a:pt x="14692" y="73674"/>
                    <a:pt x="1909" y="58073"/>
                    <a:pt x="0" y="35786"/>
                  </a:cubicBezTo>
                  <a:cubicBezTo>
                    <a:pt x="-796" y="13793"/>
                    <a:pt x="14978" y="269"/>
                    <a:pt x="33874" y="0"/>
                  </a:cubicBezTo>
                  <a:lnTo>
                    <a:pt x="33874" y="0"/>
                  </a:lnTo>
                  <a:cubicBezTo>
                    <a:pt x="55077" y="-223"/>
                    <a:pt x="70017" y="15145"/>
                    <a:pt x="67708" y="35830"/>
                  </a:cubicBezTo>
                  <a:cubicBezTo>
                    <a:pt x="67712" y="35862"/>
                    <a:pt x="67715" y="35892"/>
                    <a:pt x="67708" y="35917"/>
                  </a:cubicBezTo>
                  <a:close/>
                </a:path>
                <a:path w="67708" h="71704" stroke="0" extrusionOk="0">
                  <a:moveTo>
                    <a:pt x="67708" y="35917"/>
                  </a:moveTo>
                  <a:cubicBezTo>
                    <a:pt x="66547" y="55643"/>
                    <a:pt x="53493" y="71358"/>
                    <a:pt x="33792" y="71704"/>
                  </a:cubicBezTo>
                  <a:cubicBezTo>
                    <a:pt x="11844" y="71754"/>
                    <a:pt x="-605" y="56598"/>
                    <a:pt x="0" y="35786"/>
                  </a:cubicBezTo>
                  <a:cubicBezTo>
                    <a:pt x="763" y="14847"/>
                    <a:pt x="15415" y="-1144"/>
                    <a:pt x="33874" y="0"/>
                  </a:cubicBezTo>
                  <a:lnTo>
                    <a:pt x="33874" y="0"/>
                  </a:lnTo>
                  <a:cubicBezTo>
                    <a:pt x="52367" y="2528"/>
                    <a:pt x="66667" y="12732"/>
                    <a:pt x="67708" y="35830"/>
                  </a:cubicBezTo>
                  <a:cubicBezTo>
                    <a:pt x="67712" y="35853"/>
                    <a:pt x="67713" y="35889"/>
                    <a:pt x="67708" y="3591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69" name="Forme libre : forme 168">
              <a:extLst>
                <a:ext uri="{FF2B5EF4-FFF2-40B4-BE49-F238E27FC236}">
                  <a16:creationId xmlns:a16="http://schemas.microsoft.com/office/drawing/2014/main" id="{3F0DFE7C-74EA-F6F4-736A-8B2FB275B008}"/>
                </a:ext>
              </a:extLst>
            </p:cNvPr>
            <p:cNvSpPr/>
            <p:nvPr/>
          </p:nvSpPr>
          <p:spPr>
            <a:xfrm>
              <a:off x="8191815" y="2272618"/>
              <a:ext cx="233142" cy="242748"/>
            </a:xfrm>
            <a:custGeom>
              <a:avLst/>
              <a:gdLst>
                <a:gd name="connsiteX0" fmla="*/ 114789 w 116397"/>
                <a:gd name="connsiteY0" fmla="*/ 117481 h 128345"/>
                <a:gd name="connsiteX1" fmla="*/ 106321 w 116397"/>
                <a:gd name="connsiteY1" fmla="*/ 126515 h 128345"/>
                <a:gd name="connsiteX2" fmla="*/ 98182 w 116397"/>
                <a:gd name="connsiteY2" fmla="*/ 126602 h 128345"/>
                <a:gd name="connsiteX3" fmla="*/ 98099 w 116397"/>
                <a:gd name="connsiteY3" fmla="*/ 126515 h 128345"/>
                <a:gd name="connsiteX4" fmla="*/ 3402 w 116397"/>
                <a:gd name="connsiteY4" fmla="*/ 26382 h 128345"/>
                <a:gd name="connsiteX5" fmla="*/ 3402 w 116397"/>
                <a:gd name="connsiteY5" fmla="*/ 8968 h 128345"/>
                <a:gd name="connsiteX6" fmla="*/ 11953 w 116397"/>
                <a:gd name="connsiteY6" fmla="*/ 0 h 128345"/>
                <a:gd name="connsiteX7" fmla="*/ 114728 w 116397"/>
                <a:gd name="connsiteY7" fmla="*/ 108665 h 128345"/>
                <a:gd name="connsiteX8" fmla="*/ 114742 w 116397"/>
                <a:gd name="connsiteY8" fmla="*/ 117161 h 128345"/>
                <a:gd name="connsiteX9" fmla="*/ 114728 w 116397"/>
                <a:gd name="connsiteY9" fmla="*/ 117176 h 128345"/>
                <a:gd name="connsiteX10" fmla="*/ 114728 w 116397"/>
                <a:gd name="connsiteY10" fmla="*/ 117176 h 128345"/>
                <a:gd name="connsiteX11" fmla="*/ 114789 w 116397"/>
                <a:gd name="connsiteY11" fmla="*/ 117481 h 12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397" h="128345" fill="none" extrusionOk="0">
                  <a:moveTo>
                    <a:pt x="114789" y="117481"/>
                  </a:moveTo>
                  <a:cubicBezTo>
                    <a:pt x="112465" y="119821"/>
                    <a:pt x="109384" y="122249"/>
                    <a:pt x="106321" y="126515"/>
                  </a:cubicBezTo>
                  <a:cubicBezTo>
                    <a:pt x="103945" y="129007"/>
                    <a:pt x="100610" y="129316"/>
                    <a:pt x="98182" y="126602"/>
                  </a:cubicBezTo>
                  <a:cubicBezTo>
                    <a:pt x="98163" y="126574"/>
                    <a:pt x="98127" y="126545"/>
                    <a:pt x="98099" y="126515"/>
                  </a:cubicBezTo>
                  <a:cubicBezTo>
                    <a:pt x="85588" y="96990"/>
                    <a:pt x="38716" y="62500"/>
                    <a:pt x="3402" y="26382"/>
                  </a:cubicBezTo>
                  <a:cubicBezTo>
                    <a:pt x="-1582" y="21424"/>
                    <a:pt x="-1900" y="13724"/>
                    <a:pt x="3402" y="8968"/>
                  </a:cubicBezTo>
                  <a:cubicBezTo>
                    <a:pt x="7945" y="5739"/>
                    <a:pt x="10672" y="2038"/>
                    <a:pt x="11953" y="0"/>
                  </a:cubicBezTo>
                  <a:cubicBezTo>
                    <a:pt x="23896" y="22015"/>
                    <a:pt x="97940" y="78156"/>
                    <a:pt x="114728" y="108665"/>
                  </a:cubicBezTo>
                  <a:cubicBezTo>
                    <a:pt x="117125" y="111144"/>
                    <a:pt x="116706" y="115199"/>
                    <a:pt x="114742" y="117161"/>
                  </a:cubicBezTo>
                  <a:cubicBezTo>
                    <a:pt x="114737" y="117164"/>
                    <a:pt x="114731" y="117174"/>
                    <a:pt x="114728" y="117176"/>
                  </a:cubicBezTo>
                  <a:lnTo>
                    <a:pt x="114728" y="117176"/>
                  </a:lnTo>
                  <a:cubicBezTo>
                    <a:pt x="114761" y="117263"/>
                    <a:pt x="114784" y="117373"/>
                    <a:pt x="114789" y="117481"/>
                  </a:cubicBezTo>
                  <a:close/>
                </a:path>
                <a:path w="116397" h="128345" stroke="0" extrusionOk="0">
                  <a:moveTo>
                    <a:pt x="114789" y="117481"/>
                  </a:moveTo>
                  <a:cubicBezTo>
                    <a:pt x="111012" y="121535"/>
                    <a:pt x="108834" y="124405"/>
                    <a:pt x="106321" y="126515"/>
                  </a:cubicBezTo>
                  <a:cubicBezTo>
                    <a:pt x="103858" y="128633"/>
                    <a:pt x="100489" y="129083"/>
                    <a:pt x="98182" y="126602"/>
                  </a:cubicBezTo>
                  <a:cubicBezTo>
                    <a:pt x="98158" y="126567"/>
                    <a:pt x="98128" y="126546"/>
                    <a:pt x="98099" y="126515"/>
                  </a:cubicBezTo>
                  <a:cubicBezTo>
                    <a:pt x="75478" y="110449"/>
                    <a:pt x="41983" y="69467"/>
                    <a:pt x="3402" y="26382"/>
                  </a:cubicBezTo>
                  <a:cubicBezTo>
                    <a:pt x="-549" y="20513"/>
                    <a:pt x="-1083" y="13846"/>
                    <a:pt x="3402" y="8968"/>
                  </a:cubicBezTo>
                  <a:cubicBezTo>
                    <a:pt x="4205" y="7989"/>
                    <a:pt x="7562" y="3943"/>
                    <a:pt x="11953" y="0"/>
                  </a:cubicBezTo>
                  <a:cubicBezTo>
                    <a:pt x="22189" y="24709"/>
                    <a:pt x="91992" y="95652"/>
                    <a:pt x="114728" y="108665"/>
                  </a:cubicBezTo>
                  <a:cubicBezTo>
                    <a:pt x="116598" y="110875"/>
                    <a:pt x="117169" y="115396"/>
                    <a:pt x="114742" y="117161"/>
                  </a:cubicBezTo>
                  <a:cubicBezTo>
                    <a:pt x="114737" y="117164"/>
                    <a:pt x="114732" y="117172"/>
                    <a:pt x="114728" y="117176"/>
                  </a:cubicBezTo>
                  <a:lnTo>
                    <a:pt x="114728" y="117176"/>
                  </a:lnTo>
                  <a:cubicBezTo>
                    <a:pt x="114755" y="117277"/>
                    <a:pt x="114779" y="117375"/>
                    <a:pt x="114789" y="11748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70" name="Forme libre : forme 169">
              <a:extLst>
                <a:ext uri="{FF2B5EF4-FFF2-40B4-BE49-F238E27FC236}">
                  <a16:creationId xmlns:a16="http://schemas.microsoft.com/office/drawing/2014/main" id="{5572C8E3-364B-08BD-9BAF-310073C65010}"/>
                </a:ext>
              </a:extLst>
            </p:cNvPr>
            <p:cNvSpPr/>
            <p:nvPr/>
          </p:nvSpPr>
          <p:spPr>
            <a:xfrm>
              <a:off x="8191938" y="2100089"/>
              <a:ext cx="231660" cy="241738"/>
            </a:xfrm>
            <a:custGeom>
              <a:avLst/>
              <a:gdLst>
                <a:gd name="connsiteX0" fmla="*/ 104491 w 115657"/>
                <a:gd name="connsiteY0" fmla="*/ 1796 h 127811"/>
                <a:gd name="connsiteX1" fmla="*/ 113947 w 115657"/>
                <a:gd name="connsiteY1" fmla="*/ 11809 h 127811"/>
                <a:gd name="connsiteX2" fmla="*/ 113971 w 115657"/>
                <a:gd name="connsiteY2" fmla="*/ 20490 h 127811"/>
                <a:gd name="connsiteX3" fmla="*/ 113947 w 115657"/>
                <a:gd name="connsiteY3" fmla="*/ 20516 h 127811"/>
                <a:gd name="connsiteX4" fmla="*/ 12878 w 115657"/>
                <a:gd name="connsiteY4" fmla="*/ 127811 h 127811"/>
                <a:gd name="connsiteX5" fmla="*/ 3402 w 115657"/>
                <a:gd name="connsiteY5" fmla="*/ 117863 h 127811"/>
                <a:gd name="connsiteX6" fmla="*/ 3402 w 115657"/>
                <a:gd name="connsiteY6" fmla="*/ 100448 h 127811"/>
                <a:gd name="connsiteX7" fmla="*/ 96331 w 115657"/>
                <a:gd name="connsiteY7" fmla="*/ 1796 h 127811"/>
                <a:gd name="connsiteX8" fmla="*/ 104470 w 115657"/>
                <a:gd name="connsiteY8" fmla="*/ 1774 h 127811"/>
                <a:gd name="connsiteX9" fmla="*/ 104491 w 115657"/>
                <a:gd name="connsiteY9" fmla="*/ 1796 h 12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27811" fill="none" extrusionOk="0">
                  <a:moveTo>
                    <a:pt x="104491" y="1796"/>
                  </a:moveTo>
                  <a:cubicBezTo>
                    <a:pt x="109179" y="5891"/>
                    <a:pt x="111051" y="7003"/>
                    <a:pt x="113947" y="11809"/>
                  </a:cubicBezTo>
                  <a:cubicBezTo>
                    <a:pt x="116416" y="13888"/>
                    <a:pt x="116155" y="17964"/>
                    <a:pt x="113971" y="20490"/>
                  </a:cubicBezTo>
                  <a:cubicBezTo>
                    <a:pt x="113965" y="20501"/>
                    <a:pt x="113956" y="20506"/>
                    <a:pt x="113947" y="20516"/>
                  </a:cubicBezTo>
                  <a:cubicBezTo>
                    <a:pt x="91532" y="29808"/>
                    <a:pt x="50988" y="75069"/>
                    <a:pt x="12878" y="127811"/>
                  </a:cubicBezTo>
                  <a:cubicBezTo>
                    <a:pt x="9233" y="123447"/>
                    <a:pt x="7001" y="119942"/>
                    <a:pt x="3402" y="117863"/>
                  </a:cubicBezTo>
                  <a:cubicBezTo>
                    <a:pt x="-99" y="112757"/>
                    <a:pt x="-1065" y="105697"/>
                    <a:pt x="3402" y="100448"/>
                  </a:cubicBezTo>
                  <a:cubicBezTo>
                    <a:pt x="49957" y="53962"/>
                    <a:pt x="53629" y="32750"/>
                    <a:pt x="96331" y="1796"/>
                  </a:cubicBezTo>
                  <a:cubicBezTo>
                    <a:pt x="98585" y="-987"/>
                    <a:pt x="102141" y="-675"/>
                    <a:pt x="104470" y="1774"/>
                  </a:cubicBezTo>
                  <a:cubicBezTo>
                    <a:pt x="104477" y="1781"/>
                    <a:pt x="104483" y="1789"/>
                    <a:pt x="104491" y="1796"/>
                  </a:cubicBezTo>
                  <a:close/>
                </a:path>
                <a:path w="115657" h="127811" stroke="0" extrusionOk="0">
                  <a:moveTo>
                    <a:pt x="104491" y="1796"/>
                  </a:moveTo>
                  <a:cubicBezTo>
                    <a:pt x="105030" y="4114"/>
                    <a:pt x="113002" y="9853"/>
                    <a:pt x="113947" y="11809"/>
                  </a:cubicBezTo>
                  <a:cubicBezTo>
                    <a:pt x="115761" y="13883"/>
                    <a:pt x="115947" y="17704"/>
                    <a:pt x="113971" y="20490"/>
                  </a:cubicBezTo>
                  <a:cubicBezTo>
                    <a:pt x="113962" y="20501"/>
                    <a:pt x="113954" y="20505"/>
                    <a:pt x="113947" y="20516"/>
                  </a:cubicBezTo>
                  <a:cubicBezTo>
                    <a:pt x="94442" y="55365"/>
                    <a:pt x="60611" y="94840"/>
                    <a:pt x="12878" y="127811"/>
                  </a:cubicBezTo>
                  <a:cubicBezTo>
                    <a:pt x="9861" y="124337"/>
                    <a:pt x="6019" y="119526"/>
                    <a:pt x="3402" y="117863"/>
                  </a:cubicBezTo>
                  <a:cubicBezTo>
                    <a:pt x="-1039" y="113590"/>
                    <a:pt x="-1463" y="105864"/>
                    <a:pt x="3402" y="100448"/>
                  </a:cubicBezTo>
                  <a:cubicBezTo>
                    <a:pt x="21205" y="97594"/>
                    <a:pt x="75556" y="17117"/>
                    <a:pt x="96331" y="1796"/>
                  </a:cubicBezTo>
                  <a:cubicBezTo>
                    <a:pt x="98448" y="-572"/>
                    <a:pt x="102509" y="-500"/>
                    <a:pt x="104470" y="1774"/>
                  </a:cubicBezTo>
                  <a:cubicBezTo>
                    <a:pt x="104476" y="1783"/>
                    <a:pt x="104483" y="1791"/>
                    <a:pt x="104491" y="1796"/>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71" name="Forme libre : forme 170">
              <a:extLst>
                <a:ext uri="{FF2B5EF4-FFF2-40B4-BE49-F238E27FC236}">
                  <a16:creationId xmlns:a16="http://schemas.microsoft.com/office/drawing/2014/main" id="{AE9C0012-233F-88C1-E7B3-4B8F92858BC1}"/>
                </a:ext>
              </a:extLst>
            </p:cNvPr>
            <p:cNvSpPr/>
            <p:nvPr/>
          </p:nvSpPr>
          <p:spPr>
            <a:xfrm>
              <a:off x="8699771" y="2286699"/>
              <a:ext cx="233253" cy="242408"/>
            </a:xfrm>
            <a:custGeom>
              <a:avLst/>
              <a:gdLst>
                <a:gd name="connsiteX0" fmla="*/ 1724 w 116452"/>
                <a:gd name="connsiteY0" fmla="*/ 117133 h 128165"/>
                <a:gd name="connsiteX1" fmla="*/ 1601 w 116452"/>
                <a:gd name="connsiteY1" fmla="*/ 108599 h 128165"/>
                <a:gd name="connsiteX2" fmla="*/ 1601 w 116452"/>
                <a:gd name="connsiteY2" fmla="*/ 108599 h 128165"/>
                <a:gd name="connsiteX3" fmla="*/ 1724 w 116452"/>
                <a:gd name="connsiteY3" fmla="*/ 108599 h 128165"/>
                <a:gd name="connsiteX4" fmla="*/ 104498 w 116452"/>
                <a:gd name="connsiteY4" fmla="*/ 0 h 128165"/>
                <a:gd name="connsiteX5" fmla="*/ 113050 w 116452"/>
                <a:gd name="connsiteY5" fmla="*/ 9055 h 128165"/>
                <a:gd name="connsiteX6" fmla="*/ 113050 w 116452"/>
                <a:gd name="connsiteY6" fmla="*/ 26469 h 128165"/>
                <a:gd name="connsiteX7" fmla="*/ 18271 w 116452"/>
                <a:gd name="connsiteY7" fmla="*/ 126340 h 128165"/>
                <a:gd name="connsiteX8" fmla="*/ 10234 w 116452"/>
                <a:gd name="connsiteY8" fmla="*/ 126471 h 128165"/>
                <a:gd name="connsiteX9" fmla="*/ 10234 w 116452"/>
                <a:gd name="connsiteY9" fmla="*/ 126471 h 128165"/>
                <a:gd name="connsiteX10" fmla="*/ 10111 w 116452"/>
                <a:gd name="connsiteY10" fmla="*/ 126362 h 128165"/>
                <a:gd name="connsiteX11" fmla="*/ 1724 w 116452"/>
                <a:gd name="connsiteY11" fmla="*/ 117133 h 12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52" h="128165" fill="none" extrusionOk="0">
                  <a:moveTo>
                    <a:pt x="1724" y="117133"/>
                  </a:moveTo>
                  <a:cubicBezTo>
                    <a:pt x="45" y="114978"/>
                    <a:pt x="-865" y="111275"/>
                    <a:pt x="1601" y="108599"/>
                  </a:cubicBezTo>
                  <a:lnTo>
                    <a:pt x="1601" y="108599"/>
                  </a:lnTo>
                  <a:cubicBezTo>
                    <a:pt x="1650" y="108597"/>
                    <a:pt x="1688" y="108600"/>
                    <a:pt x="1724" y="108599"/>
                  </a:cubicBezTo>
                  <a:cubicBezTo>
                    <a:pt x="14299" y="99821"/>
                    <a:pt x="57427" y="39355"/>
                    <a:pt x="104498" y="0"/>
                  </a:cubicBezTo>
                  <a:cubicBezTo>
                    <a:pt x="106927" y="1939"/>
                    <a:pt x="108950" y="5164"/>
                    <a:pt x="113050" y="9055"/>
                  </a:cubicBezTo>
                  <a:cubicBezTo>
                    <a:pt x="117509" y="12650"/>
                    <a:pt x="117619" y="20518"/>
                    <a:pt x="113050" y="26469"/>
                  </a:cubicBezTo>
                  <a:cubicBezTo>
                    <a:pt x="75207" y="58852"/>
                    <a:pt x="48921" y="82560"/>
                    <a:pt x="18271" y="126340"/>
                  </a:cubicBezTo>
                  <a:cubicBezTo>
                    <a:pt x="15814" y="128434"/>
                    <a:pt x="12639" y="128913"/>
                    <a:pt x="10234" y="126471"/>
                  </a:cubicBezTo>
                  <a:lnTo>
                    <a:pt x="10234" y="126471"/>
                  </a:lnTo>
                  <a:cubicBezTo>
                    <a:pt x="10225" y="126456"/>
                    <a:pt x="10154" y="126405"/>
                    <a:pt x="10111" y="126362"/>
                  </a:cubicBezTo>
                  <a:cubicBezTo>
                    <a:pt x="7492" y="123652"/>
                    <a:pt x="4549" y="119934"/>
                    <a:pt x="1724" y="117133"/>
                  </a:cubicBezTo>
                  <a:close/>
                </a:path>
                <a:path w="116452" h="128165" stroke="0" extrusionOk="0">
                  <a:moveTo>
                    <a:pt x="1724" y="117133"/>
                  </a:moveTo>
                  <a:cubicBezTo>
                    <a:pt x="-333" y="114421"/>
                    <a:pt x="-524" y="111448"/>
                    <a:pt x="1601" y="108599"/>
                  </a:cubicBezTo>
                  <a:lnTo>
                    <a:pt x="1601" y="108599"/>
                  </a:lnTo>
                  <a:cubicBezTo>
                    <a:pt x="1614" y="108588"/>
                    <a:pt x="1694" y="108610"/>
                    <a:pt x="1724" y="108599"/>
                  </a:cubicBezTo>
                  <a:cubicBezTo>
                    <a:pt x="18333" y="79718"/>
                    <a:pt x="86676" y="29919"/>
                    <a:pt x="104498" y="0"/>
                  </a:cubicBezTo>
                  <a:cubicBezTo>
                    <a:pt x="105622" y="2359"/>
                    <a:pt x="111372" y="8759"/>
                    <a:pt x="113050" y="9055"/>
                  </a:cubicBezTo>
                  <a:cubicBezTo>
                    <a:pt x="117642" y="13765"/>
                    <a:pt x="116301" y="21763"/>
                    <a:pt x="113050" y="26469"/>
                  </a:cubicBezTo>
                  <a:cubicBezTo>
                    <a:pt x="72177" y="62134"/>
                    <a:pt x="66401" y="88270"/>
                    <a:pt x="18271" y="126340"/>
                  </a:cubicBezTo>
                  <a:cubicBezTo>
                    <a:pt x="15965" y="129217"/>
                    <a:pt x="12652" y="128817"/>
                    <a:pt x="10234" y="126471"/>
                  </a:cubicBezTo>
                  <a:lnTo>
                    <a:pt x="10234" y="126471"/>
                  </a:lnTo>
                  <a:cubicBezTo>
                    <a:pt x="10216" y="126452"/>
                    <a:pt x="10157" y="126413"/>
                    <a:pt x="10111" y="126362"/>
                  </a:cubicBezTo>
                  <a:cubicBezTo>
                    <a:pt x="9510" y="124859"/>
                    <a:pt x="5067" y="120443"/>
                    <a:pt x="1724" y="11713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72" name="Forme libre : forme 171">
              <a:extLst>
                <a:ext uri="{FF2B5EF4-FFF2-40B4-BE49-F238E27FC236}">
                  <a16:creationId xmlns:a16="http://schemas.microsoft.com/office/drawing/2014/main" id="{3C00C3FC-590B-72A5-DD29-6A61EB887587}"/>
                </a:ext>
              </a:extLst>
            </p:cNvPr>
            <p:cNvSpPr/>
            <p:nvPr/>
          </p:nvSpPr>
          <p:spPr>
            <a:xfrm>
              <a:off x="8701439" y="2113689"/>
              <a:ext cx="231616" cy="241683"/>
            </a:xfrm>
            <a:custGeom>
              <a:avLst/>
              <a:gdLst>
                <a:gd name="connsiteX0" fmla="*/ 19268 w 115635"/>
                <a:gd name="connsiteY0" fmla="*/ 1767 h 127782"/>
                <a:gd name="connsiteX1" fmla="*/ 112279 w 115635"/>
                <a:gd name="connsiteY1" fmla="*/ 100507 h 127782"/>
                <a:gd name="connsiteX2" fmla="*/ 112279 w 115635"/>
                <a:gd name="connsiteY2" fmla="*/ 117769 h 127782"/>
                <a:gd name="connsiteX3" fmla="*/ 102803 w 115635"/>
                <a:gd name="connsiteY3" fmla="*/ 127782 h 127782"/>
                <a:gd name="connsiteX4" fmla="*/ 1652 w 115635"/>
                <a:gd name="connsiteY4" fmla="*/ 20422 h 127782"/>
                <a:gd name="connsiteX5" fmla="*/ 1652 w 115635"/>
                <a:gd name="connsiteY5" fmla="*/ 11715 h 127782"/>
                <a:gd name="connsiteX6" fmla="*/ 11107 w 115635"/>
                <a:gd name="connsiteY6" fmla="*/ 1789 h 127782"/>
                <a:gd name="connsiteX7" fmla="*/ 19268 w 115635"/>
                <a:gd name="connsiteY7" fmla="*/ 1767 h 12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5" h="127782" fill="none" extrusionOk="0">
                  <a:moveTo>
                    <a:pt x="19268" y="1767"/>
                  </a:moveTo>
                  <a:cubicBezTo>
                    <a:pt x="33967" y="9420"/>
                    <a:pt x="99392" y="78338"/>
                    <a:pt x="112279" y="100507"/>
                  </a:cubicBezTo>
                  <a:cubicBezTo>
                    <a:pt x="116233" y="105620"/>
                    <a:pt x="117327" y="112757"/>
                    <a:pt x="112279" y="117769"/>
                  </a:cubicBezTo>
                  <a:cubicBezTo>
                    <a:pt x="109839" y="120287"/>
                    <a:pt x="104957" y="124315"/>
                    <a:pt x="102803" y="127782"/>
                  </a:cubicBezTo>
                  <a:cubicBezTo>
                    <a:pt x="64046" y="84200"/>
                    <a:pt x="33270" y="35745"/>
                    <a:pt x="1652" y="20422"/>
                  </a:cubicBezTo>
                  <a:cubicBezTo>
                    <a:pt x="-1028" y="18229"/>
                    <a:pt x="-374" y="14391"/>
                    <a:pt x="1652" y="11715"/>
                  </a:cubicBezTo>
                  <a:cubicBezTo>
                    <a:pt x="6001" y="7339"/>
                    <a:pt x="7168" y="5017"/>
                    <a:pt x="11107" y="1789"/>
                  </a:cubicBezTo>
                  <a:cubicBezTo>
                    <a:pt x="13715" y="-718"/>
                    <a:pt x="17263" y="-520"/>
                    <a:pt x="19268" y="1767"/>
                  </a:cubicBezTo>
                  <a:close/>
                </a:path>
                <a:path w="115635" h="127782" stroke="0" extrusionOk="0">
                  <a:moveTo>
                    <a:pt x="19268" y="1767"/>
                  </a:moveTo>
                  <a:cubicBezTo>
                    <a:pt x="50692" y="40367"/>
                    <a:pt x="60479" y="62466"/>
                    <a:pt x="112279" y="100507"/>
                  </a:cubicBezTo>
                  <a:cubicBezTo>
                    <a:pt x="117249" y="106199"/>
                    <a:pt x="116686" y="112843"/>
                    <a:pt x="112279" y="117769"/>
                  </a:cubicBezTo>
                  <a:cubicBezTo>
                    <a:pt x="108287" y="121709"/>
                    <a:pt x="105869" y="124789"/>
                    <a:pt x="102803" y="127782"/>
                  </a:cubicBezTo>
                  <a:cubicBezTo>
                    <a:pt x="73002" y="83851"/>
                    <a:pt x="28242" y="58514"/>
                    <a:pt x="1652" y="20422"/>
                  </a:cubicBezTo>
                  <a:cubicBezTo>
                    <a:pt x="-822" y="17932"/>
                    <a:pt x="-609" y="13969"/>
                    <a:pt x="1652" y="11715"/>
                  </a:cubicBezTo>
                  <a:cubicBezTo>
                    <a:pt x="4364" y="8015"/>
                    <a:pt x="7460" y="4256"/>
                    <a:pt x="11107" y="1789"/>
                  </a:cubicBezTo>
                  <a:cubicBezTo>
                    <a:pt x="13252" y="-405"/>
                    <a:pt x="16417" y="-866"/>
                    <a:pt x="19268" y="176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73" name="Forme libre : forme 172">
              <a:extLst>
                <a:ext uri="{FF2B5EF4-FFF2-40B4-BE49-F238E27FC236}">
                  <a16:creationId xmlns:a16="http://schemas.microsoft.com/office/drawing/2014/main" id="{064FB540-6ECC-A575-D9C6-F18B95C454C7}"/>
                </a:ext>
              </a:extLst>
            </p:cNvPr>
            <p:cNvSpPr/>
            <p:nvPr/>
          </p:nvSpPr>
          <p:spPr>
            <a:xfrm>
              <a:off x="8472042" y="2240066"/>
              <a:ext cx="165523" cy="165523"/>
            </a:xfrm>
            <a:custGeom>
              <a:avLst/>
              <a:gdLst>
                <a:gd name="connsiteX0" fmla="*/ 82638 w 82638"/>
                <a:gd name="connsiteY0" fmla="*/ 43757 h 87515"/>
                <a:gd name="connsiteX1" fmla="*/ 41319 w 82638"/>
                <a:gd name="connsiteY1" fmla="*/ 87515 h 87515"/>
                <a:gd name="connsiteX2" fmla="*/ 0 w 82638"/>
                <a:gd name="connsiteY2" fmla="*/ 43757 h 87515"/>
                <a:gd name="connsiteX3" fmla="*/ 41319 w 82638"/>
                <a:gd name="connsiteY3" fmla="*/ 0 h 87515"/>
                <a:gd name="connsiteX4" fmla="*/ 82638 w 82638"/>
                <a:gd name="connsiteY4" fmla="*/ 43757 h 8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38" h="87515" fill="none" extrusionOk="0">
                  <a:moveTo>
                    <a:pt x="82638" y="43757"/>
                  </a:moveTo>
                  <a:cubicBezTo>
                    <a:pt x="82714" y="67566"/>
                    <a:pt x="64811" y="87992"/>
                    <a:pt x="41319" y="87515"/>
                  </a:cubicBezTo>
                  <a:cubicBezTo>
                    <a:pt x="21404" y="89503"/>
                    <a:pt x="2417" y="71659"/>
                    <a:pt x="0" y="43757"/>
                  </a:cubicBezTo>
                  <a:cubicBezTo>
                    <a:pt x="767" y="19829"/>
                    <a:pt x="19052" y="1284"/>
                    <a:pt x="41319" y="0"/>
                  </a:cubicBezTo>
                  <a:cubicBezTo>
                    <a:pt x="64058" y="1992"/>
                    <a:pt x="84656" y="20738"/>
                    <a:pt x="82638" y="43757"/>
                  </a:cubicBezTo>
                  <a:close/>
                </a:path>
                <a:path w="82638" h="87515" stroke="0" extrusionOk="0">
                  <a:moveTo>
                    <a:pt x="82638" y="43757"/>
                  </a:moveTo>
                  <a:cubicBezTo>
                    <a:pt x="81616" y="67819"/>
                    <a:pt x="63524" y="84730"/>
                    <a:pt x="41319" y="87515"/>
                  </a:cubicBezTo>
                  <a:cubicBezTo>
                    <a:pt x="16994" y="87306"/>
                    <a:pt x="-2310" y="71525"/>
                    <a:pt x="0" y="43757"/>
                  </a:cubicBezTo>
                  <a:cubicBezTo>
                    <a:pt x="2115" y="22716"/>
                    <a:pt x="19292" y="1027"/>
                    <a:pt x="41319" y="0"/>
                  </a:cubicBezTo>
                  <a:cubicBezTo>
                    <a:pt x="67067" y="3141"/>
                    <a:pt x="82952" y="23943"/>
                    <a:pt x="82638" y="43757"/>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Tree>
    <p:extLst>
      <p:ext uri="{BB962C8B-B14F-4D97-AF65-F5344CB8AC3E}">
        <p14:creationId xmlns:p14="http://schemas.microsoft.com/office/powerpoint/2010/main" val="887627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4" name="Image 33" descr="Une image contenant texte&#10;&#10;Description générée automatiquement">
            <a:extLst>
              <a:ext uri="{FF2B5EF4-FFF2-40B4-BE49-F238E27FC236}">
                <a16:creationId xmlns:a16="http://schemas.microsoft.com/office/drawing/2014/main" id="{0C04EB86-0902-BB8D-D320-EA1885FEA2E2}"/>
              </a:ext>
            </a:extLst>
          </p:cNvPr>
          <p:cNvPicPr>
            <a:picLocks noChangeAspect="1"/>
          </p:cNvPicPr>
          <p:nvPr/>
        </p:nvPicPr>
        <p:blipFill rotWithShape="1">
          <a:blip r:embed="rId2">
            <a:extLst>
              <a:ext uri="{28A0092B-C50C-407E-A947-70E740481C1C}">
                <a14:useLocalDpi xmlns:a14="http://schemas.microsoft.com/office/drawing/2010/main" val="0"/>
              </a:ext>
            </a:extLst>
          </a:blip>
          <a:srcRect l="16202" t="2837" r="71775" b="76538"/>
          <a:stretch/>
        </p:blipFill>
        <p:spPr>
          <a:xfrm>
            <a:off x="6154397" y="1290548"/>
            <a:ext cx="4101859" cy="3054948"/>
          </a:xfrm>
          <a:prstGeom prst="rect">
            <a:avLst/>
          </a:prstGeom>
        </p:spPr>
      </p:pic>
      <p:sp>
        <p:nvSpPr>
          <p:cNvPr id="38" name="Forme libre : forme 37">
            <a:extLst>
              <a:ext uri="{FF2B5EF4-FFF2-40B4-BE49-F238E27FC236}">
                <a16:creationId xmlns:a16="http://schemas.microsoft.com/office/drawing/2014/main" id="{FA91F9EA-6791-5F6A-69E5-9F30452417DC}"/>
              </a:ext>
            </a:extLst>
          </p:cNvPr>
          <p:cNvSpPr/>
          <p:nvPr/>
        </p:nvSpPr>
        <p:spPr>
          <a:xfrm>
            <a:off x="9429599" y="1286919"/>
            <a:ext cx="2025003" cy="899383"/>
          </a:xfrm>
          <a:custGeom>
            <a:avLst/>
            <a:gdLst>
              <a:gd name="connsiteX0" fmla="*/ 272839 w 2025003"/>
              <a:gd name="connsiteY0" fmla="*/ 36188 h 899383"/>
              <a:gd name="connsiteX1" fmla="*/ 740509 w 2025003"/>
              <a:gd name="connsiteY1" fmla="*/ 15248 h 899383"/>
              <a:gd name="connsiteX2" fmla="*/ 1829413 w 2025003"/>
              <a:gd name="connsiteY2" fmla="*/ 182771 h 899383"/>
              <a:gd name="connsiteX3" fmla="*/ 1996936 w 2025003"/>
              <a:gd name="connsiteY3" fmla="*/ 699303 h 899383"/>
              <a:gd name="connsiteX4" fmla="*/ 1494366 w 2025003"/>
              <a:gd name="connsiteY4" fmla="*/ 845886 h 899383"/>
              <a:gd name="connsiteX5" fmla="*/ 482243 w 2025003"/>
              <a:gd name="connsiteY5" fmla="*/ 887767 h 899383"/>
              <a:gd name="connsiteX6" fmla="*/ 42494 w 2025003"/>
              <a:gd name="connsiteY6" fmla="*/ 650442 h 899383"/>
              <a:gd name="connsiteX7" fmla="*/ 42494 w 2025003"/>
              <a:gd name="connsiteY7" fmla="*/ 266533 h 899383"/>
              <a:gd name="connsiteX8" fmla="*/ 272839 w 2025003"/>
              <a:gd name="connsiteY8" fmla="*/ 36188 h 8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03" h="899383">
                <a:moveTo>
                  <a:pt x="272839" y="36188"/>
                </a:moveTo>
                <a:cubicBezTo>
                  <a:pt x="389175" y="-5693"/>
                  <a:pt x="481080" y="-9182"/>
                  <a:pt x="740509" y="15248"/>
                </a:cubicBezTo>
                <a:cubicBezTo>
                  <a:pt x="999938" y="39678"/>
                  <a:pt x="1620009" y="68762"/>
                  <a:pt x="1829413" y="182771"/>
                </a:cubicBezTo>
                <a:cubicBezTo>
                  <a:pt x="2038817" y="296780"/>
                  <a:pt x="2052777" y="588784"/>
                  <a:pt x="1996936" y="699303"/>
                </a:cubicBezTo>
                <a:cubicBezTo>
                  <a:pt x="1941095" y="809822"/>
                  <a:pt x="1746815" y="814475"/>
                  <a:pt x="1494366" y="845886"/>
                </a:cubicBezTo>
                <a:cubicBezTo>
                  <a:pt x="1241917" y="877297"/>
                  <a:pt x="724222" y="920341"/>
                  <a:pt x="482243" y="887767"/>
                </a:cubicBezTo>
                <a:cubicBezTo>
                  <a:pt x="240264" y="855193"/>
                  <a:pt x="115785" y="753981"/>
                  <a:pt x="42494" y="650442"/>
                </a:cubicBezTo>
                <a:cubicBezTo>
                  <a:pt x="-30797" y="546903"/>
                  <a:pt x="5267" y="370072"/>
                  <a:pt x="42494" y="266533"/>
                </a:cubicBezTo>
                <a:cubicBezTo>
                  <a:pt x="79721" y="162994"/>
                  <a:pt x="156503" y="78069"/>
                  <a:pt x="272839" y="3618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1" name="ZoneTexte 10">
            <a:extLst>
              <a:ext uri="{FF2B5EF4-FFF2-40B4-BE49-F238E27FC236}">
                <a16:creationId xmlns:a16="http://schemas.microsoft.com/office/drawing/2014/main" id="{1BD829D9-F72F-6D37-1DC7-41C22504BD20}"/>
              </a:ext>
            </a:extLst>
          </p:cNvPr>
          <p:cNvSpPr txBox="1"/>
          <p:nvPr/>
        </p:nvSpPr>
        <p:spPr>
          <a:xfrm>
            <a:off x="371048" y="660589"/>
            <a:ext cx="3129392" cy="1169551"/>
          </a:xfrm>
          <a:prstGeom prst="rect">
            <a:avLst/>
          </a:prstGeom>
          <a:noFill/>
        </p:spPr>
        <p:txBody>
          <a:bodyPr wrap="square" rtlCol="0">
            <a:spAutoFit/>
          </a:bodyPr>
          <a:lstStyle/>
          <a:p>
            <a:r>
              <a:rPr lang="en-US" sz="1400" b="1" spc="-100" dirty="0">
                <a:latin typeface="Cavolini" panose="020B0502040204020203" pitchFamily="66" charset="0"/>
                <a:cs typeface="Cavolini" panose="020B0502040204020203" pitchFamily="66" charset="0"/>
              </a:rPr>
              <a:t>I have created private-endpoints for my azure function and my SQL database, just as you explained to me. But it doesn't work. What's the problem now?</a:t>
            </a:r>
            <a:endParaRPr lang="fr-FR" sz="1400" b="1" spc="-100" dirty="0">
              <a:latin typeface="Cavolini" panose="020B0502040204020203" pitchFamily="66" charset="0"/>
              <a:cs typeface="Cavolini" panose="020B0502040204020203" pitchFamily="66" charset="0"/>
            </a:endParaRPr>
          </a:p>
        </p:txBody>
      </p:sp>
      <p:sp>
        <p:nvSpPr>
          <p:cNvPr id="4" name="ZoneTexte 3">
            <a:extLst>
              <a:ext uri="{FF2B5EF4-FFF2-40B4-BE49-F238E27FC236}">
                <a16:creationId xmlns:a16="http://schemas.microsoft.com/office/drawing/2014/main" id="{700310FB-A85C-99DB-207F-F25EAFD1CF71}"/>
              </a:ext>
            </a:extLst>
          </p:cNvPr>
          <p:cNvSpPr txBox="1"/>
          <p:nvPr/>
        </p:nvSpPr>
        <p:spPr>
          <a:xfrm>
            <a:off x="3932785" y="898866"/>
            <a:ext cx="1839901" cy="738664"/>
          </a:xfrm>
          <a:prstGeom prst="rect">
            <a:avLst/>
          </a:prstGeom>
          <a:noFill/>
        </p:spPr>
        <p:txBody>
          <a:bodyPr wrap="square" rtlCol="0">
            <a:spAutoFit/>
          </a:bodyPr>
          <a:lstStyle/>
          <a:p>
            <a:r>
              <a:rPr lang="en-US" sz="1400" b="1" spc="-100" dirty="0">
                <a:latin typeface="Cavolini" panose="020B0502040204020203" pitchFamily="66" charset="0"/>
                <a:cs typeface="Cavolini" panose="020B0502040204020203" pitchFamily="66" charset="0"/>
              </a:rPr>
              <a:t>Indeed! </a:t>
            </a:r>
          </a:p>
          <a:p>
            <a:r>
              <a:rPr lang="en-US" sz="1400" b="1" spc="-100" dirty="0">
                <a:latin typeface="Cavolini" panose="020B0502040204020203" pitchFamily="66" charset="0"/>
                <a:cs typeface="Cavolini" panose="020B0502040204020203" pitchFamily="66" charset="0"/>
              </a:rPr>
              <a:t>This is a reciprocity problem.</a:t>
            </a:r>
            <a:endParaRPr lang="fr-FR" sz="1400" b="1" spc="-100" dirty="0">
              <a:latin typeface="Cavolini" panose="020B0502040204020203" pitchFamily="66" charset="0"/>
              <a:cs typeface="Cavolini" panose="020B0502040204020203" pitchFamily="66" charset="0"/>
            </a:endParaRPr>
          </a:p>
        </p:txBody>
      </p:sp>
      <p:pic>
        <p:nvPicPr>
          <p:cNvPr id="15" name="Image 14" descr="Une image contenant texte&#10;&#10;Description générée automatiquement">
            <a:extLst>
              <a:ext uri="{FF2B5EF4-FFF2-40B4-BE49-F238E27FC236}">
                <a16:creationId xmlns:a16="http://schemas.microsoft.com/office/drawing/2014/main" id="{DC7A4B22-9ACF-1375-8E8F-330BE45C476A}"/>
              </a:ext>
            </a:extLst>
          </p:cNvPr>
          <p:cNvPicPr>
            <a:picLocks noChangeAspect="1"/>
          </p:cNvPicPr>
          <p:nvPr/>
        </p:nvPicPr>
        <p:blipFill rotWithShape="1">
          <a:blip r:embed="rId2">
            <a:extLst>
              <a:ext uri="{28A0092B-C50C-407E-A947-70E740481C1C}">
                <a14:useLocalDpi xmlns:a14="http://schemas.microsoft.com/office/drawing/2010/main" val="0"/>
              </a:ext>
            </a:extLst>
          </a:blip>
          <a:srcRect l="3148" t="23028" r="85987" b="59087"/>
          <a:stretch/>
        </p:blipFill>
        <p:spPr>
          <a:xfrm>
            <a:off x="1437062" y="1790994"/>
            <a:ext cx="3415673" cy="2441051"/>
          </a:xfrm>
          <a:prstGeom prst="rect">
            <a:avLst/>
          </a:prstGeom>
        </p:spPr>
      </p:pic>
      <p:sp>
        <p:nvSpPr>
          <p:cNvPr id="26" name="ZoneTexte 25">
            <a:extLst>
              <a:ext uri="{FF2B5EF4-FFF2-40B4-BE49-F238E27FC236}">
                <a16:creationId xmlns:a16="http://schemas.microsoft.com/office/drawing/2014/main" id="{45D9A41E-A6E1-A4D4-0110-9754DCED30A5}"/>
              </a:ext>
            </a:extLst>
          </p:cNvPr>
          <p:cNvSpPr txBox="1"/>
          <p:nvPr/>
        </p:nvSpPr>
        <p:spPr>
          <a:xfrm>
            <a:off x="538890" y="3188012"/>
            <a:ext cx="938462" cy="307777"/>
          </a:xfrm>
          <a:prstGeom prst="rect">
            <a:avLst/>
          </a:prstGeom>
          <a:noFill/>
        </p:spPr>
        <p:txBody>
          <a:bodyPr wrap="square" rtlCol="0">
            <a:spAutoFit/>
          </a:bodyPr>
          <a:lstStyle/>
          <a:p>
            <a:r>
              <a:rPr lang="fr-FR" sz="1400" b="1" spc="-100" dirty="0" err="1">
                <a:latin typeface="Cavolini" panose="020B0502040204020203" pitchFamily="66" charset="0"/>
                <a:cs typeface="Cavolini" panose="020B0502040204020203" pitchFamily="66" charset="0"/>
              </a:rPr>
              <a:t>What</a:t>
            </a:r>
            <a:r>
              <a:rPr lang="fr-FR" sz="1400" b="1" spc="-100" dirty="0">
                <a:latin typeface="Cavolini" panose="020B0502040204020203" pitchFamily="66" charset="0"/>
                <a:cs typeface="Cavolini" panose="020B0502040204020203" pitchFamily="66" charset="0"/>
              </a:rPr>
              <a:t>?</a:t>
            </a:r>
          </a:p>
        </p:txBody>
      </p:sp>
      <p:sp>
        <p:nvSpPr>
          <p:cNvPr id="27" name="Forme libre : forme 26">
            <a:extLst>
              <a:ext uri="{FF2B5EF4-FFF2-40B4-BE49-F238E27FC236}">
                <a16:creationId xmlns:a16="http://schemas.microsoft.com/office/drawing/2014/main" id="{0FCBBD5E-7564-74D5-BBE6-A7E2C9386565}"/>
              </a:ext>
            </a:extLst>
          </p:cNvPr>
          <p:cNvSpPr/>
          <p:nvPr/>
        </p:nvSpPr>
        <p:spPr>
          <a:xfrm>
            <a:off x="2658979" y="1805772"/>
            <a:ext cx="212491" cy="642654"/>
          </a:xfrm>
          <a:custGeom>
            <a:avLst/>
            <a:gdLst>
              <a:gd name="connsiteX0" fmla="*/ 0 w 212491"/>
              <a:gd name="connsiteY0" fmla="*/ 715879 h 715879"/>
              <a:gd name="connsiteX1" fmla="*/ 210553 w 212491"/>
              <a:gd name="connsiteY1" fmla="*/ 481264 h 715879"/>
              <a:gd name="connsiteX2" fmla="*/ 102268 w 212491"/>
              <a:gd name="connsiteY2" fmla="*/ 0 h 715879"/>
            </a:gdLst>
            <a:ahLst/>
            <a:cxnLst>
              <a:cxn ang="0">
                <a:pos x="connsiteX0" y="connsiteY0"/>
              </a:cxn>
              <a:cxn ang="0">
                <a:pos x="connsiteX1" y="connsiteY1"/>
              </a:cxn>
              <a:cxn ang="0">
                <a:pos x="connsiteX2" y="connsiteY2"/>
              </a:cxn>
            </a:cxnLst>
            <a:rect l="l" t="t" r="r" b="b"/>
            <a:pathLst>
              <a:path w="212491" h="715879">
                <a:moveTo>
                  <a:pt x="0" y="715879"/>
                </a:moveTo>
                <a:cubicBezTo>
                  <a:pt x="96754" y="658228"/>
                  <a:pt x="193508" y="600577"/>
                  <a:pt x="210553" y="481264"/>
                </a:cubicBezTo>
                <a:cubicBezTo>
                  <a:pt x="227598" y="361951"/>
                  <a:pt x="127334" y="77202"/>
                  <a:pt x="102268"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C5BB5EF7-1EF2-C22C-AAC5-60AA96AC8DA4}"/>
              </a:ext>
            </a:extLst>
          </p:cNvPr>
          <p:cNvSpPr/>
          <p:nvPr/>
        </p:nvSpPr>
        <p:spPr>
          <a:xfrm>
            <a:off x="324853" y="950495"/>
            <a:ext cx="3293697" cy="950494"/>
          </a:xfrm>
          <a:custGeom>
            <a:avLst/>
            <a:gdLst>
              <a:gd name="connsiteX0" fmla="*/ 3272589 w 3293697"/>
              <a:gd name="connsiteY0" fmla="*/ 0 h 950494"/>
              <a:gd name="connsiteX1" fmla="*/ 3206415 w 3293697"/>
              <a:gd name="connsiteY1" fmla="*/ 505326 h 950494"/>
              <a:gd name="connsiteX2" fmla="*/ 2574758 w 3293697"/>
              <a:gd name="connsiteY2" fmla="*/ 751973 h 950494"/>
              <a:gd name="connsiteX3" fmla="*/ 1732547 w 3293697"/>
              <a:gd name="connsiteY3" fmla="*/ 908384 h 950494"/>
              <a:gd name="connsiteX4" fmla="*/ 0 w 3293697"/>
              <a:gd name="connsiteY4" fmla="*/ 950494 h 95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697" h="950494">
                <a:moveTo>
                  <a:pt x="3272589" y="0"/>
                </a:moveTo>
                <a:cubicBezTo>
                  <a:pt x="3297654" y="189998"/>
                  <a:pt x="3322720" y="379997"/>
                  <a:pt x="3206415" y="505326"/>
                </a:cubicBezTo>
                <a:cubicBezTo>
                  <a:pt x="3090110" y="630655"/>
                  <a:pt x="2820403" y="684797"/>
                  <a:pt x="2574758" y="751973"/>
                </a:cubicBezTo>
                <a:cubicBezTo>
                  <a:pt x="2329113" y="819149"/>
                  <a:pt x="2161673" y="875297"/>
                  <a:pt x="1732547" y="908384"/>
                </a:cubicBezTo>
                <a:cubicBezTo>
                  <a:pt x="1303421" y="941471"/>
                  <a:pt x="266700" y="948489"/>
                  <a:pt x="0" y="95049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 forme 28">
            <a:extLst>
              <a:ext uri="{FF2B5EF4-FFF2-40B4-BE49-F238E27FC236}">
                <a16:creationId xmlns:a16="http://schemas.microsoft.com/office/drawing/2014/main" id="{03F3B813-9856-F881-AFFA-6C0B1D035DEC}"/>
              </a:ext>
            </a:extLst>
          </p:cNvPr>
          <p:cNvSpPr/>
          <p:nvPr/>
        </p:nvSpPr>
        <p:spPr>
          <a:xfrm>
            <a:off x="3829264" y="884321"/>
            <a:ext cx="1819562" cy="829726"/>
          </a:xfrm>
          <a:custGeom>
            <a:avLst/>
            <a:gdLst>
              <a:gd name="connsiteX0" fmla="*/ 99047 w 1819562"/>
              <a:gd name="connsiteY0" fmla="*/ 0 h 829726"/>
              <a:gd name="connsiteX1" fmla="*/ 14825 w 1819562"/>
              <a:gd name="connsiteY1" fmla="*/ 312821 h 829726"/>
              <a:gd name="connsiteX2" fmla="*/ 147173 w 1819562"/>
              <a:gd name="connsiteY2" fmla="*/ 806116 h 829726"/>
              <a:gd name="connsiteX3" fmla="*/ 1350331 w 1819562"/>
              <a:gd name="connsiteY3" fmla="*/ 727911 h 829726"/>
              <a:gd name="connsiteX4" fmla="*/ 1819562 w 1819562"/>
              <a:gd name="connsiteY4" fmla="*/ 523374 h 829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562" h="829726">
                <a:moveTo>
                  <a:pt x="99047" y="0"/>
                </a:moveTo>
                <a:cubicBezTo>
                  <a:pt x="52925" y="89234"/>
                  <a:pt x="6804" y="178468"/>
                  <a:pt x="14825" y="312821"/>
                </a:cubicBezTo>
                <a:cubicBezTo>
                  <a:pt x="22846" y="447174"/>
                  <a:pt x="-75411" y="736934"/>
                  <a:pt x="147173" y="806116"/>
                </a:cubicBezTo>
                <a:cubicBezTo>
                  <a:pt x="369757" y="875298"/>
                  <a:pt x="1071600" y="775035"/>
                  <a:pt x="1350331" y="727911"/>
                </a:cubicBezTo>
                <a:cubicBezTo>
                  <a:pt x="1629063" y="680787"/>
                  <a:pt x="1819562" y="523374"/>
                  <a:pt x="1819562" y="52337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orme libre : forme 29">
            <a:extLst>
              <a:ext uri="{FF2B5EF4-FFF2-40B4-BE49-F238E27FC236}">
                <a16:creationId xmlns:a16="http://schemas.microsoft.com/office/drawing/2014/main" id="{67F777AF-7C60-6737-4F4F-807FBB873355}"/>
              </a:ext>
            </a:extLst>
          </p:cNvPr>
          <p:cNvSpPr/>
          <p:nvPr/>
        </p:nvSpPr>
        <p:spPr>
          <a:xfrm>
            <a:off x="3474887" y="1779939"/>
            <a:ext cx="343257" cy="579353"/>
          </a:xfrm>
          <a:custGeom>
            <a:avLst/>
            <a:gdLst>
              <a:gd name="connsiteX0" fmla="*/ 84991 w 343257"/>
              <a:gd name="connsiteY0" fmla="*/ 579353 h 579353"/>
              <a:gd name="connsiteX1" fmla="*/ 15189 w 343257"/>
              <a:gd name="connsiteY1" fmla="*/ 314107 h 579353"/>
              <a:gd name="connsiteX2" fmla="*/ 343257 w 343257"/>
              <a:gd name="connsiteY2" fmla="*/ 0 h 579353"/>
            </a:gdLst>
            <a:ahLst/>
            <a:cxnLst>
              <a:cxn ang="0">
                <a:pos x="connsiteX0" y="connsiteY0"/>
              </a:cxn>
              <a:cxn ang="0">
                <a:pos x="connsiteX1" y="connsiteY1"/>
              </a:cxn>
              <a:cxn ang="0">
                <a:pos x="connsiteX2" y="connsiteY2"/>
              </a:cxn>
            </a:cxnLst>
            <a:rect l="l" t="t" r="r" b="b"/>
            <a:pathLst>
              <a:path w="343257" h="579353">
                <a:moveTo>
                  <a:pt x="84991" y="579353"/>
                </a:moveTo>
                <a:cubicBezTo>
                  <a:pt x="28568" y="495009"/>
                  <a:pt x="-27855" y="410666"/>
                  <a:pt x="15189" y="314107"/>
                </a:cubicBezTo>
                <a:cubicBezTo>
                  <a:pt x="58233" y="217548"/>
                  <a:pt x="200745" y="108774"/>
                  <a:pt x="34325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orme libre : forme 30">
            <a:extLst>
              <a:ext uri="{FF2B5EF4-FFF2-40B4-BE49-F238E27FC236}">
                <a16:creationId xmlns:a16="http://schemas.microsoft.com/office/drawing/2014/main" id="{484C7AFF-7751-D090-2D7B-17195C06CBB2}"/>
              </a:ext>
            </a:extLst>
          </p:cNvPr>
          <p:cNvSpPr/>
          <p:nvPr/>
        </p:nvSpPr>
        <p:spPr>
          <a:xfrm>
            <a:off x="521107" y="3105361"/>
            <a:ext cx="810384" cy="448368"/>
          </a:xfrm>
          <a:custGeom>
            <a:avLst/>
            <a:gdLst>
              <a:gd name="connsiteX0" fmla="*/ 467762 w 1115634"/>
              <a:gd name="connsiteY0" fmla="*/ 1622 h 606983"/>
              <a:gd name="connsiteX1" fmla="*/ 977313 w 1115634"/>
              <a:gd name="connsiteY1" fmla="*/ 78404 h 606983"/>
              <a:gd name="connsiteX2" fmla="*/ 1088995 w 1115634"/>
              <a:gd name="connsiteY2" fmla="*/ 490233 h 606983"/>
              <a:gd name="connsiteX3" fmla="*/ 558504 w 1115634"/>
              <a:gd name="connsiteY3" fmla="*/ 601916 h 606983"/>
              <a:gd name="connsiteX4" fmla="*/ 132714 w 1115634"/>
              <a:gd name="connsiteY4" fmla="*/ 553055 h 606983"/>
              <a:gd name="connsiteX5" fmla="*/ 91 w 1115634"/>
              <a:gd name="connsiteY5" fmla="*/ 252908 h 606983"/>
              <a:gd name="connsiteX6" fmla="*/ 146675 w 1115634"/>
              <a:gd name="connsiteY6" fmla="*/ 106325 h 606983"/>
              <a:gd name="connsiteX7" fmla="*/ 467762 w 1115634"/>
              <a:gd name="connsiteY7" fmla="*/ 1622 h 60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5634" h="606983">
                <a:moveTo>
                  <a:pt x="467762" y="1622"/>
                </a:moveTo>
                <a:cubicBezTo>
                  <a:pt x="606202" y="-3031"/>
                  <a:pt x="873774" y="-3031"/>
                  <a:pt x="977313" y="78404"/>
                </a:cubicBezTo>
                <a:cubicBezTo>
                  <a:pt x="1080852" y="159839"/>
                  <a:pt x="1158797" y="402981"/>
                  <a:pt x="1088995" y="490233"/>
                </a:cubicBezTo>
                <a:cubicBezTo>
                  <a:pt x="1019194" y="577485"/>
                  <a:pt x="717884" y="591446"/>
                  <a:pt x="558504" y="601916"/>
                </a:cubicBezTo>
                <a:cubicBezTo>
                  <a:pt x="399124" y="612386"/>
                  <a:pt x="225783" y="611223"/>
                  <a:pt x="132714" y="553055"/>
                </a:cubicBezTo>
                <a:cubicBezTo>
                  <a:pt x="39645" y="494887"/>
                  <a:pt x="-2236" y="327363"/>
                  <a:pt x="91" y="252908"/>
                </a:cubicBezTo>
                <a:cubicBezTo>
                  <a:pt x="2418" y="178453"/>
                  <a:pt x="73383" y="148206"/>
                  <a:pt x="146675" y="106325"/>
                </a:cubicBezTo>
                <a:cubicBezTo>
                  <a:pt x="219967" y="64444"/>
                  <a:pt x="329322" y="6275"/>
                  <a:pt x="467762" y="1622"/>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orme libre : forme 31">
            <a:extLst>
              <a:ext uri="{FF2B5EF4-FFF2-40B4-BE49-F238E27FC236}">
                <a16:creationId xmlns:a16="http://schemas.microsoft.com/office/drawing/2014/main" id="{2BEF29FB-85F8-773D-9F9D-F4BA071C3556}"/>
              </a:ext>
            </a:extLst>
          </p:cNvPr>
          <p:cNvSpPr/>
          <p:nvPr/>
        </p:nvSpPr>
        <p:spPr>
          <a:xfrm>
            <a:off x="1347169" y="2959585"/>
            <a:ext cx="467671" cy="167523"/>
          </a:xfrm>
          <a:custGeom>
            <a:avLst/>
            <a:gdLst>
              <a:gd name="connsiteX0" fmla="*/ 467671 w 467671"/>
              <a:gd name="connsiteY0" fmla="*/ 0 h 167523"/>
              <a:gd name="connsiteX1" fmla="*/ 181484 w 467671"/>
              <a:gd name="connsiteY1" fmla="*/ 55841 h 167523"/>
              <a:gd name="connsiteX2" fmla="*/ 0 w 467671"/>
              <a:gd name="connsiteY2" fmla="*/ 167523 h 167523"/>
            </a:gdLst>
            <a:ahLst/>
            <a:cxnLst>
              <a:cxn ang="0">
                <a:pos x="connsiteX0" y="connsiteY0"/>
              </a:cxn>
              <a:cxn ang="0">
                <a:pos x="connsiteX1" y="connsiteY1"/>
              </a:cxn>
              <a:cxn ang="0">
                <a:pos x="connsiteX2" y="connsiteY2"/>
              </a:cxn>
            </a:cxnLst>
            <a:rect l="l" t="t" r="r" b="b"/>
            <a:pathLst>
              <a:path w="467671" h="167523">
                <a:moveTo>
                  <a:pt x="467671" y="0"/>
                </a:moveTo>
                <a:cubicBezTo>
                  <a:pt x="363550" y="13960"/>
                  <a:pt x="259429" y="27921"/>
                  <a:pt x="181484" y="55841"/>
                </a:cubicBezTo>
                <a:cubicBezTo>
                  <a:pt x="103539" y="83761"/>
                  <a:pt x="51769" y="125642"/>
                  <a:pt x="0" y="16752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2C05866D-14FA-BAE7-0C22-3AB841CC5455}"/>
              </a:ext>
            </a:extLst>
          </p:cNvPr>
          <p:cNvSpPr txBox="1"/>
          <p:nvPr/>
        </p:nvSpPr>
        <p:spPr>
          <a:xfrm>
            <a:off x="9575508" y="1499057"/>
            <a:ext cx="1697922" cy="523220"/>
          </a:xfrm>
          <a:prstGeom prst="rect">
            <a:avLst/>
          </a:prstGeom>
          <a:noFill/>
        </p:spPr>
        <p:txBody>
          <a:bodyPr wrap="square">
            <a:spAutoFit/>
          </a:bodyPr>
          <a:lstStyle/>
          <a:p>
            <a:pPr algn="ctr"/>
            <a:r>
              <a:rPr lang="en-US" sz="1400" b="1" spc="-100" dirty="0">
                <a:latin typeface="Cavolini" panose="020B0502040204020203" pitchFamily="66" charset="0"/>
                <a:cs typeface="Cavolini" panose="020B0502040204020203" pitchFamily="66" charset="0"/>
              </a:rPr>
              <a:t>Robin. I have a mission for you...</a:t>
            </a:r>
            <a:endParaRPr lang="fr-FR" sz="1400" dirty="0"/>
          </a:p>
        </p:txBody>
      </p:sp>
      <p:sp>
        <p:nvSpPr>
          <p:cNvPr id="40" name="Forme libre : forme 39">
            <a:extLst>
              <a:ext uri="{FF2B5EF4-FFF2-40B4-BE49-F238E27FC236}">
                <a16:creationId xmlns:a16="http://schemas.microsoft.com/office/drawing/2014/main" id="{0C573747-8596-3EF6-7BDC-B39D16EC75C2}"/>
              </a:ext>
            </a:extLst>
          </p:cNvPr>
          <p:cNvSpPr/>
          <p:nvPr/>
        </p:nvSpPr>
        <p:spPr>
          <a:xfrm>
            <a:off x="9801458" y="2389104"/>
            <a:ext cx="850863" cy="498384"/>
          </a:xfrm>
          <a:custGeom>
            <a:avLst/>
            <a:gdLst>
              <a:gd name="connsiteX0" fmla="*/ 98810 w 850863"/>
              <a:gd name="connsiteY0" fmla="*/ 43898 h 498384"/>
              <a:gd name="connsiteX1" fmla="*/ 454798 w 850863"/>
              <a:gd name="connsiteY1" fmla="*/ 2017 h 498384"/>
              <a:gd name="connsiteX2" fmla="*/ 824746 w 850863"/>
              <a:gd name="connsiteY2" fmla="*/ 99739 h 498384"/>
              <a:gd name="connsiteX3" fmla="*/ 775885 w 850863"/>
              <a:gd name="connsiteY3" fmla="*/ 420826 h 498384"/>
              <a:gd name="connsiteX4" fmla="*/ 419897 w 850863"/>
              <a:gd name="connsiteY4" fmla="*/ 497608 h 498384"/>
              <a:gd name="connsiteX5" fmla="*/ 49949 w 850863"/>
              <a:gd name="connsiteY5" fmla="*/ 392906 h 498384"/>
              <a:gd name="connsiteX6" fmla="*/ 8068 w 850863"/>
              <a:gd name="connsiteY6" fmla="*/ 162561 h 498384"/>
              <a:gd name="connsiteX7" fmla="*/ 98810 w 850863"/>
              <a:gd name="connsiteY7" fmla="*/ 43898 h 49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863" h="498384">
                <a:moveTo>
                  <a:pt x="98810" y="43898"/>
                </a:moveTo>
                <a:cubicBezTo>
                  <a:pt x="173265" y="17141"/>
                  <a:pt x="333809" y="-7290"/>
                  <a:pt x="454798" y="2017"/>
                </a:cubicBezTo>
                <a:cubicBezTo>
                  <a:pt x="575787" y="11324"/>
                  <a:pt x="771232" y="29938"/>
                  <a:pt x="824746" y="99739"/>
                </a:cubicBezTo>
                <a:cubicBezTo>
                  <a:pt x="878260" y="169540"/>
                  <a:pt x="843360" y="354515"/>
                  <a:pt x="775885" y="420826"/>
                </a:cubicBezTo>
                <a:cubicBezTo>
                  <a:pt x="708410" y="487138"/>
                  <a:pt x="540886" y="502261"/>
                  <a:pt x="419897" y="497608"/>
                </a:cubicBezTo>
                <a:cubicBezTo>
                  <a:pt x="298908" y="492955"/>
                  <a:pt x="118587" y="448747"/>
                  <a:pt x="49949" y="392906"/>
                </a:cubicBezTo>
                <a:cubicBezTo>
                  <a:pt x="-18689" y="337065"/>
                  <a:pt x="1088" y="220729"/>
                  <a:pt x="8068" y="162561"/>
                </a:cubicBezTo>
                <a:cubicBezTo>
                  <a:pt x="15048" y="104393"/>
                  <a:pt x="24355" y="70655"/>
                  <a:pt x="98810" y="4389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48FA2FEB-47F0-CB49-4A38-B44E7BA6CD9A}"/>
              </a:ext>
            </a:extLst>
          </p:cNvPr>
          <p:cNvSpPr/>
          <p:nvPr/>
        </p:nvSpPr>
        <p:spPr>
          <a:xfrm>
            <a:off x="9624499" y="3106929"/>
            <a:ext cx="1664190" cy="911005"/>
          </a:xfrm>
          <a:custGeom>
            <a:avLst/>
            <a:gdLst>
              <a:gd name="connsiteX0" fmla="*/ 827201 w 1664190"/>
              <a:gd name="connsiteY0" fmla="*/ 58989 h 911005"/>
              <a:gd name="connsiteX1" fmla="*/ 1539177 w 1664190"/>
              <a:gd name="connsiteY1" fmla="*/ 31068 h 911005"/>
              <a:gd name="connsiteX2" fmla="*/ 1657840 w 1664190"/>
              <a:gd name="connsiteY2" fmla="*/ 435917 h 911005"/>
              <a:gd name="connsiteX3" fmla="*/ 1462395 w 1664190"/>
              <a:gd name="connsiteY3" fmla="*/ 861707 h 911005"/>
              <a:gd name="connsiteX4" fmla="*/ 645717 w 1664190"/>
              <a:gd name="connsiteY4" fmla="*/ 896607 h 911005"/>
              <a:gd name="connsiteX5" fmla="*/ 185027 w 1664190"/>
              <a:gd name="connsiteY5" fmla="*/ 812845 h 911005"/>
              <a:gd name="connsiteX6" fmla="*/ 24484 w 1664190"/>
              <a:gd name="connsiteY6" fmla="*/ 491758 h 911005"/>
              <a:gd name="connsiteX7" fmla="*/ 38444 w 1664190"/>
              <a:gd name="connsiteY7" fmla="*/ 163691 h 911005"/>
              <a:gd name="connsiteX8" fmla="*/ 380472 w 1664190"/>
              <a:gd name="connsiteY8" fmla="*/ 3148 h 911005"/>
              <a:gd name="connsiteX9" fmla="*/ 827201 w 1664190"/>
              <a:gd name="connsiteY9" fmla="*/ 58989 h 91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190" h="911005">
                <a:moveTo>
                  <a:pt x="827201" y="58989"/>
                </a:moveTo>
                <a:cubicBezTo>
                  <a:pt x="1020318" y="63642"/>
                  <a:pt x="1400737" y="-31753"/>
                  <a:pt x="1539177" y="31068"/>
                </a:cubicBezTo>
                <a:cubicBezTo>
                  <a:pt x="1677617" y="93889"/>
                  <a:pt x="1670637" y="297477"/>
                  <a:pt x="1657840" y="435917"/>
                </a:cubicBezTo>
                <a:cubicBezTo>
                  <a:pt x="1645043" y="574357"/>
                  <a:pt x="1631082" y="784925"/>
                  <a:pt x="1462395" y="861707"/>
                </a:cubicBezTo>
                <a:cubicBezTo>
                  <a:pt x="1293708" y="938489"/>
                  <a:pt x="858612" y="904751"/>
                  <a:pt x="645717" y="896607"/>
                </a:cubicBezTo>
                <a:cubicBezTo>
                  <a:pt x="432822" y="888463"/>
                  <a:pt x="288566" y="880320"/>
                  <a:pt x="185027" y="812845"/>
                </a:cubicBezTo>
                <a:cubicBezTo>
                  <a:pt x="81488" y="745370"/>
                  <a:pt x="48914" y="599950"/>
                  <a:pt x="24484" y="491758"/>
                </a:cubicBezTo>
                <a:cubicBezTo>
                  <a:pt x="54" y="383566"/>
                  <a:pt x="-20887" y="245126"/>
                  <a:pt x="38444" y="163691"/>
                </a:cubicBezTo>
                <a:cubicBezTo>
                  <a:pt x="97775" y="82256"/>
                  <a:pt x="253666" y="21762"/>
                  <a:pt x="380472" y="3148"/>
                </a:cubicBezTo>
                <a:cubicBezTo>
                  <a:pt x="507278" y="-15466"/>
                  <a:pt x="634084" y="54336"/>
                  <a:pt x="827201" y="5898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9716DF3C-D0C0-44E1-0BE0-636B0DD0F394}"/>
              </a:ext>
            </a:extLst>
          </p:cNvPr>
          <p:cNvSpPr txBox="1"/>
          <p:nvPr/>
        </p:nvSpPr>
        <p:spPr>
          <a:xfrm>
            <a:off x="9550401" y="3188012"/>
            <a:ext cx="1785684" cy="738664"/>
          </a:xfrm>
          <a:prstGeom prst="rect">
            <a:avLst/>
          </a:prstGeom>
          <a:noFill/>
        </p:spPr>
        <p:txBody>
          <a:bodyPr wrap="square" rtlCol="0">
            <a:spAutoFit/>
          </a:bodyPr>
          <a:lstStyle/>
          <a:p>
            <a:pPr algn="ctr"/>
            <a:r>
              <a:rPr lang="en-US" sz="1400" b="1" spc="-100" dirty="0">
                <a:latin typeface="Cavolini" panose="020B0502040204020203" pitchFamily="66" charset="0"/>
                <a:cs typeface="Cavolini" panose="020B0502040204020203" pitchFamily="66" charset="0"/>
              </a:rPr>
              <a:t>No, you won't need the </a:t>
            </a:r>
            <a:r>
              <a:rPr lang="en-US" sz="1400" b="1" spc="-100" dirty="0" err="1">
                <a:latin typeface="Cavolini" panose="020B0502040204020203" pitchFamily="66" charset="0"/>
                <a:cs typeface="Cavolini" panose="020B0502040204020203" pitchFamily="66" charset="0"/>
              </a:rPr>
              <a:t>batmobile</a:t>
            </a:r>
            <a:r>
              <a:rPr lang="en-US" sz="1400" b="1" spc="-100" dirty="0">
                <a:latin typeface="Cavolini" panose="020B0502040204020203" pitchFamily="66" charset="0"/>
                <a:cs typeface="Cavolini" panose="020B0502040204020203" pitchFamily="66" charset="0"/>
              </a:rPr>
              <a:t>!</a:t>
            </a:r>
            <a:endParaRPr lang="fr-FR" sz="1400" b="1" spc="-100" dirty="0">
              <a:latin typeface="Cavolini" panose="020B0502040204020203" pitchFamily="66" charset="0"/>
              <a:cs typeface="Cavolini" panose="020B0502040204020203" pitchFamily="66" charset="0"/>
            </a:endParaRPr>
          </a:p>
        </p:txBody>
      </p:sp>
      <p:sp>
        <p:nvSpPr>
          <p:cNvPr id="39" name="ZoneTexte 38">
            <a:extLst>
              <a:ext uri="{FF2B5EF4-FFF2-40B4-BE49-F238E27FC236}">
                <a16:creationId xmlns:a16="http://schemas.microsoft.com/office/drawing/2014/main" id="{A8956E3E-1294-3023-1A94-182AA23B7E14}"/>
              </a:ext>
            </a:extLst>
          </p:cNvPr>
          <p:cNvSpPr txBox="1"/>
          <p:nvPr/>
        </p:nvSpPr>
        <p:spPr>
          <a:xfrm>
            <a:off x="9927002" y="2461415"/>
            <a:ext cx="656613"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Yes… </a:t>
            </a:r>
          </a:p>
        </p:txBody>
      </p:sp>
      <p:sp>
        <p:nvSpPr>
          <p:cNvPr id="42" name="Forme libre : forme 41">
            <a:extLst>
              <a:ext uri="{FF2B5EF4-FFF2-40B4-BE49-F238E27FC236}">
                <a16:creationId xmlns:a16="http://schemas.microsoft.com/office/drawing/2014/main" id="{9B19454F-52FF-7A8F-7EF6-2C00F2A1FC8A}"/>
              </a:ext>
            </a:extLst>
          </p:cNvPr>
          <p:cNvSpPr/>
          <p:nvPr/>
        </p:nvSpPr>
        <p:spPr>
          <a:xfrm>
            <a:off x="8909087" y="2098143"/>
            <a:ext cx="565012" cy="306938"/>
          </a:xfrm>
          <a:custGeom>
            <a:avLst/>
            <a:gdLst>
              <a:gd name="connsiteX0" fmla="*/ 0 w 425789"/>
              <a:gd name="connsiteY0" fmla="*/ 600293 h 600293"/>
              <a:gd name="connsiteX1" fmla="*/ 216384 w 425789"/>
              <a:gd name="connsiteY1" fmla="*/ 383909 h 600293"/>
              <a:gd name="connsiteX2" fmla="*/ 425789 w 425789"/>
              <a:gd name="connsiteY2" fmla="*/ 0 h 600293"/>
            </a:gdLst>
            <a:ahLst/>
            <a:cxnLst>
              <a:cxn ang="0">
                <a:pos x="connsiteX0" y="connsiteY0"/>
              </a:cxn>
              <a:cxn ang="0">
                <a:pos x="connsiteX1" y="connsiteY1"/>
              </a:cxn>
              <a:cxn ang="0">
                <a:pos x="connsiteX2" y="connsiteY2"/>
              </a:cxn>
            </a:cxnLst>
            <a:rect l="l" t="t" r="r" b="b"/>
            <a:pathLst>
              <a:path w="425789" h="600293">
                <a:moveTo>
                  <a:pt x="0" y="600293"/>
                </a:moveTo>
                <a:cubicBezTo>
                  <a:pt x="72709" y="542125"/>
                  <a:pt x="145419" y="483958"/>
                  <a:pt x="216384" y="383909"/>
                </a:cubicBezTo>
                <a:cubicBezTo>
                  <a:pt x="287349" y="283860"/>
                  <a:pt x="356569" y="141930"/>
                  <a:pt x="425789"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orme libre : forme 42">
            <a:extLst>
              <a:ext uri="{FF2B5EF4-FFF2-40B4-BE49-F238E27FC236}">
                <a16:creationId xmlns:a16="http://schemas.microsoft.com/office/drawing/2014/main" id="{742B0C0B-141C-09AE-216B-9C81429B244A}"/>
              </a:ext>
            </a:extLst>
          </p:cNvPr>
          <p:cNvSpPr/>
          <p:nvPr/>
        </p:nvSpPr>
        <p:spPr>
          <a:xfrm>
            <a:off x="8964928" y="2555685"/>
            <a:ext cx="732916" cy="93702"/>
          </a:xfrm>
          <a:custGeom>
            <a:avLst/>
            <a:gdLst>
              <a:gd name="connsiteX0" fmla="*/ 0 w 732916"/>
              <a:gd name="connsiteY0" fmla="*/ 93702 h 93702"/>
              <a:gd name="connsiteX1" fmla="*/ 265246 w 732916"/>
              <a:gd name="connsiteY1" fmla="*/ 2960 h 93702"/>
              <a:gd name="connsiteX2" fmla="*/ 732916 w 732916"/>
              <a:gd name="connsiteY2" fmla="*/ 30880 h 93702"/>
            </a:gdLst>
            <a:ahLst/>
            <a:cxnLst>
              <a:cxn ang="0">
                <a:pos x="connsiteX0" y="connsiteY0"/>
              </a:cxn>
              <a:cxn ang="0">
                <a:pos x="connsiteX1" y="connsiteY1"/>
              </a:cxn>
              <a:cxn ang="0">
                <a:pos x="connsiteX2" y="connsiteY2"/>
              </a:cxn>
            </a:cxnLst>
            <a:rect l="l" t="t" r="r" b="b"/>
            <a:pathLst>
              <a:path w="732916" h="93702">
                <a:moveTo>
                  <a:pt x="0" y="93702"/>
                </a:moveTo>
                <a:cubicBezTo>
                  <a:pt x="71546" y="53566"/>
                  <a:pt x="143093" y="13430"/>
                  <a:pt x="265246" y="2960"/>
                </a:cubicBezTo>
                <a:cubicBezTo>
                  <a:pt x="387399" y="-7510"/>
                  <a:pt x="560157" y="11685"/>
                  <a:pt x="732916" y="3088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orme libre : forme 43">
            <a:extLst>
              <a:ext uri="{FF2B5EF4-FFF2-40B4-BE49-F238E27FC236}">
                <a16:creationId xmlns:a16="http://schemas.microsoft.com/office/drawing/2014/main" id="{266FFC39-1A6C-D72C-70DC-934DC500B952}"/>
              </a:ext>
            </a:extLst>
          </p:cNvPr>
          <p:cNvSpPr/>
          <p:nvPr/>
        </p:nvSpPr>
        <p:spPr>
          <a:xfrm>
            <a:off x="8811365" y="2950324"/>
            <a:ext cx="781777" cy="299356"/>
          </a:xfrm>
          <a:custGeom>
            <a:avLst/>
            <a:gdLst>
              <a:gd name="connsiteX0" fmla="*/ 0 w 781777"/>
              <a:gd name="connsiteY0" fmla="*/ 20150 h 299356"/>
              <a:gd name="connsiteX1" fmla="*/ 355987 w 781777"/>
              <a:gd name="connsiteY1" fmla="*/ 20150 h 299356"/>
              <a:gd name="connsiteX2" fmla="*/ 579352 w 781777"/>
              <a:gd name="connsiteY2" fmla="*/ 229554 h 299356"/>
              <a:gd name="connsiteX3" fmla="*/ 781777 w 781777"/>
              <a:gd name="connsiteY3" fmla="*/ 299356 h 299356"/>
            </a:gdLst>
            <a:ahLst/>
            <a:cxnLst>
              <a:cxn ang="0">
                <a:pos x="connsiteX0" y="connsiteY0"/>
              </a:cxn>
              <a:cxn ang="0">
                <a:pos x="connsiteX1" y="connsiteY1"/>
              </a:cxn>
              <a:cxn ang="0">
                <a:pos x="connsiteX2" y="connsiteY2"/>
              </a:cxn>
              <a:cxn ang="0">
                <a:pos x="connsiteX3" y="connsiteY3"/>
              </a:cxn>
            </a:cxnLst>
            <a:rect l="l" t="t" r="r" b="b"/>
            <a:pathLst>
              <a:path w="781777" h="299356">
                <a:moveTo>
                  <a:pt x="0" y="20150"/>
                </a:moveTo>
                <a:cubicBezTo>
                  <a:pt x="129714" y="2699"/>
                  <a:pt x="259428" y="-14751"/>
                  <a:pt x="355987" y="20150"/>
                </a:cubicBezTo>
                <a:cubicBezTo>
                  <a:pt x="452546" y="55051"/>
                  <a:pt x="508387" y="183020"/>
                  <a:pt x="579352" y="229554"/>
                </a:cubicBezTo>
                <a:cubicBezTo>
                  <a:pt x="650317" y="276088"/>
                  <a:pt x="781777" y="299356"/>
                  <a:pt x="781777" y="29935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11FEF6E0-1C53-32CD-93EB-4454E0A23E2D}"/>
              </a:ext>
            </a:extLst>
          </p:cNvPr>
          <p:cNvSpPr/>
          <p:nvPr/>
        </p:nvSpPr>
        <p:spPr>
          <a:xfrm>
            <a:off x="8811365" y="610879"/>
            <a:ext cx="2650291"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485A53CC-515F-41D1-F1A5-C46C5DD69163}"/>
              </a:ext>
            </a:extLst>
          </p:cNvPr>
          <p:cNvSpPr txBox="1"/>
          <p:nvPr/>
        </p:nvSpPr>
        <p:spPr>
          <a:xfrm>
            <a:off x="8930162" y="584456"/>
            <a:ext cx="2650291" cy="523220"/>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Imagine that Batman decides to give Robin a mission.</a:t>
            </a:r>
            <a:endParaRPr lang="fr-FR" sz="1400" b="1" spc="-100" dirty="0">
              <a:latin typeface="Cavolini" panose="03000502040302020204" pitchFamily="66" charset="0"/>
              <a:cs typeface="Cavolini" panose="03000502040302020204" pitchFamily="66" charset="0"/>
            </a:endParaRPr>
          </a:p>
        </p:txBody>
      </p:sp>
      <p:sp>
        <p:nvSpPr>
          <p:cNvPr id="3" name="Rectangle 2">
            <a:extLst>
              <a:ext uri="{FF2B5EF4-FFF2-40B4-BE49-F238E27FC236}">
                <a16:creationId xmlns:a16="http://schemas.microsoft.com/office/drawing/2014/main" id="{591FFD6A-6D8B-6E30-E4C2-041CBC0C7D36}"/>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192296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descr="Une image contenant texte&#10;&#10;Description générée automatiquement">
            <a:extLst>
              <a:ext uri="{FF2B5EF4-FFF2-40B4-BE49-F238E27FC236}">
                <a16:creationId xmlns:a16="http://schemas.microsoft.com/office/drawing/2014/main" id="{C7A7E8E2-48FD-3755-F2BE-96C36624585C}"/>
              </a:ext>
            </a:extLst>
          </p:cNvPr>
          <p:cNvPicPr>
            <a:picLocks noChangeAspect="1"/>
          </p:cNvPicPr>
          <p:nvPr/>
        </p:nvPicPr>
        <p:blipFill rotWithShape="1">
          <a:blip r:embed="rId2">
            <a:extLst>
              <a:ext uri="{28A0092B-C50C-407E-A947-70E740481C1C}">
                <a14:useLocalDpi xmlns:a14="http://schemas.microsoft.com/office/drawing/2010/main" val="0"/>
              </a:ext>
            </a:extLst>
          </a:blip>
          <a:srcRect l="18828" t="24544" r="70738" b="52955"/>
          <a:stretch/>
        </p:blipFill>
        <p:spPr>
          <a:xfrm>
            <a:off x="867526" y="811125"/>
            <a:ext cx="3131280" cy="2931780"/>
          </a:xfrm>
          <a:prstGeom prst="rect">
            <a:avLst/>
          </a:prstGeom>
        </p:spPr>
      </p:pic>
      <p:sp>
        <p:nvSpPr>
          <p:cNvPr id="8" name="Forme libre : forme 7">
            <a:extLst>
              <a:ext uri="{FF2B5EF4-FFF2-40B4-BE49-F238E27FC236}">
                <a16:creationId xmlns:a16="http://schemas.microsoft.com/office/drawing/2014/main" id="{F15943EF-AB18-E947-2B2F-080546B85B58}"/>
              </a:ext>
            </a:extLst>
          </p:cNvPr>
          <p:cNvSpPr/>
          <p:nvPr/>
        </p:nvSpPr>
        <p:spPr>
          <a:xfrm>
            <a:off x="3365519" y="1174547"/>
            <a:ext cx="2161327" cy="1818980"/>
          </a:xfrm>
          <a:custGeom>
            <a:avLst/>
            <a:gdLst>
              <a:gd name="connsiteX0" fmla="*/ 428625 w 2303266"/>
              <a:gd name="connsiteY0" fmla="*/ 16078 h 1179601"/>
              <a:gd name="connsiteX1" fmla="*/ 1400175 w 2303266"/>
              <a:gd name="connsiteY1" fmla="*/ 16078 h 1179601"/>
              <a:gd name="connsiteX2" fmla="*/ 2105025 w 2303266"/>
              <a:gd name="connsiteY2" fmla="*/ 139903 h 1179601"/>
              <a:gd name="connsiteX3" fmla="*/ 2286000 w 2303266"/>
              <a:gd name="connsiteY3" fmla="*/ 425653 h 1179601"/>
              <a:gd name="connsiteX4" fmla="*/ 2219325 w 2303266"/>
              <a:gd name="connsiteY4" fmla="*/ 1054303 h 1179601"/>
              <a:gd name="connsiteX5" fmla="*/ 1609725 w 2303266"/>
              <a:gd name="connsiteY5" fmla="*/ 1168603 h 1179601"/>
              <a:gd name="connsiteX6" fmla="*/ 742950 w 2303266"/>
              <a:gd name="connsiteY6" fmla="*/ 1168603 h 1179601"/>
              <a:gd name="connsiteX7" fmla="*/ 219075 w 2303266"/>
              <a:gd name="connsiteY7" fmla="*/ 1111453 h 1179601"/>
              <a:gd name="connsiteX8" fmla="*/ 0 w 2303266"/>
              <a:gd name="connsiteY8" fmla="*/ 549478 h 1179601"/>
              <a:gd name="connsiteX9" fmla="*/ 219075 w 2303266"/>
              <a:gd name="connsiteY9" fmla="*/ 149428 h 1179601"/>
              <a:gd name="connsiteX10" fmla="*/ 428625 w 2303266"/>
              <a:gd name="connsiteY10" fmla="*/ 16078 h 117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3266" h="1179601">
                <a:moveTo>
                  <a:pt x="428625" y="16078"/>
                </a:moveTo>
                <a:cubicBezTo>
                  <a:pt x="625475" y="-6147"/>
                  <a:pt x="1120775" y="-4559"/>
                  <a:pt x="1400175" y="16078"/>
                </a:cubicBezTo>
                <a:cubicBezTo>
                  <a:pt x="1679575" y="36715"/>
                  <a:pt x="1957388" y="71641"/>
                  <a:pt x="2105025" y="139903"/>
                </a:cubicBezTo>
                <a:cubicBezTo>
                  <a:pt x="2252662" y="208165"/>
                  <a:pt x="2266950" y="273253"/>
                  <a:pt x="2286000" y="425653"/>
                </a:cubicBezTo>
                <a:cubicBezTo>
                  <a:pt x="2305050" y="578053"/>
                  <a:pt x="2332038" y="930478"/>
                  <a:pt x="2219325" y="1054303"/>
                </a:cubicBezTo>
                <a:cubicBezTo>
                  <a:pt x="2106613" y="1178128"/>
                  <a:pt x="1855788" y="1149553"/>
                  <a:pt x="1609725" y="1168603"/>
                </a:cubicBezTo>
                <a:cubicBezTo>
                  <a:pt x="1363663" y="1187653"/>
                  <a:pt x="974725" y="1178128"/>
                  <a:pt x="742950" y="1168603"/>
                </a:cubicBezTo>
                <a:cubicBezTo>
                  <a:pt x="511175" y="1159078"/>
                  <a:pt x="342900" y="1214641"/>
                  <a:pt x="219075" y="1111453"/>
                </a:cubicBezTo>
                <a:cubicBezTo>
                  <a:pt x="95250" y="1008266"/>
                  <a:pt x="0" y="709815"/>
                  <a:pt x="0" y="549478"/>
                </a:cubicBezTo>
                <a:cubicBezTo>
                  <a:pt x="0" y="389141"/>
                  <a:pt x="144463" y="236740"/>
                  <a:pt x="219075" y="149428"/>
                </a:cubicBezTo>
                <a:cubicBezTo>
                  <a:pt x="293687" y="62116"/>
                  <a:pt x="231775" y="38303"/>
                  <a:pt x="428625" y="160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977CEB9A-24EE-C17F-D0D1-17CAAA1F6DA7}"/>
              </a:ext>
            </a:extLst>
          </p:cNvPr>
          <p:cNvSpPr/>
          <p:nvPr/>
        </p:nvSpPr>
        <p:spPr>
          <a:xfrm>
            <a:off x="1998127" y="391508"/>
            <a:ext cx="3532113"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084167" y="366462"/>
            <a:ext cx="3778507"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Sauf qu'au bout du 15ème appel, Batman en a ras le bol et décide de "ghoster" Robin.</a:t>
            </a:r>
          </a:p>
        </p:txBody>
      </p:sp>
      <p:sp>
        <p:nvSpPr>
          <p:cNvPr id="60" name="ZoneTexte 59">
            <a:extLst>
              <a:ext uri="{FF2B5EF4-FFF2-40B4-BE49-F238E27FC236}">
                <a16:creationId xmlns:a16="http://schemas.microsoft.com/office/drawing/2014/main" id="{326AC2BF-516B-5E68-9763-52E136A90BB8}"/>
              </a:ext>
            </a:extLst>
          </p:cNvPr>
          <p:cNvSpPr txBox="1"/>
          <p:nvPr/>
        </p:nvSpPr>
        <p:spPr>
          <a:xfrm>
            <a:off x="6598393" y="746945"/>
            <a:ext cx="1855673"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Bah c'est nul le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Comment je fais maintenant ?</a:t>
            </a:r>
          </a:p>
        </p:txBody>
      </p:sp>
      <p:sp>
        <p:nvSpPr>
          <p:cNvPr id="61" name="ZoneTexte 60">
            <a:extLst>
              <a:ext uri="{FF2B5EF4-FFF2-40B4-BE49-F238E27FC236}">
                <a16:creationId xmlns:a16="http://schemas.microsoft.com/office/drawing/2014/main" id="{53D47468-E789-1D5F-06BE-80AAF35623A8}"/>
              </a:ext>
            </a:extLst>
          </p:cNvPr>
          <p:cNvSpPr txBox="1"/>
          <p:nvPr/>
        </p:nvSpPr>
        <p:spPr>
          <a:xfrm>
            <a:off x="9243470" y="703637"/>
            <a:ext cx="2151217" cy="95410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Ce n'est pas "nul". Ce n'est juste pas le bon moyen. Il te faut une autre solution.</a:t>
            </a:r>
          </a:p>
        </p:txBody>
      </p:sp>
      <p:sp>
        <p:nvSpPr>
          <p:cNvPr id="6" name="Rectangle 5">
            <a:extLst>
              <a:ext uri="{FF2B5EF4-FFF2-40B4-BE49-F238E27FC236}">
                <a16:creationId xmlns:a16="http://schemas.microsoft.com/office/drawing/2014/main" id="{F706EAC3-DDA7-AA78-DCF2-2C045B304854}"/>
              </a:ext>
            </a:extLst>
          </p:cNvPr>
          <p:cNvSpPr/>
          <p:nvPr/>
        </p:nvSpPr>
        <p:spPr>
          <a:xfrm>
            <a:off x="1666875" y="3429000"/>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242990" y="3410429"/>
            <a:ext cx="4332717" cy="917042"/>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416273" y="3499618"/>
            <a:ext cx="4412473"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C'est pareil dans ton cas. Le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c'est comme le téléphone de Robin avec Batman. Batman peut l'appeler, mais Robin ne peux pas.</a:t>
            </a:r>
          </a:p>
        </p:txBody>
      </p:sp>
      <p:sp>
        <p:nvSpPr>
          <p:cNvPr id="7" name="ZoneTexte 6">
            <a:extLst>
              <a:ext uri="{FF2B5EF4-FFF2-40B4-BE49-F238E27FC236}">
                <a16:creationId xmlns:a16="http://schemas.microsoft.com/office/drawing/2014/main" id="{72E937FD-BDAC-9139-5B9F-27C78D36BFAA}"/>
              </a:ext>
            </a:extLst>
          </p:cNvPr>
          <p:cNvSpPr txBox="1"/>
          <p:nvPr/>
        </p:nvSpPr>
        <p:spPr>
          <a:xfrm>
            <a:off x="3394741" y="1309299"/>
            <a:ext cx="2132106" cy="1600438"/>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Encore lui ! </a:t>
            </a:r>
          </a:p>
          <a:p>
            <a:pPr algn="ctr"/>
            <a:r>
              <a:rPr lang="fr-FR" sz="1400" b="1" spc="-100" dirty="0">
                <a:latin typeface="Cavolini" panose="03000502040302020204" pitchFamily="66" charset="0"/>
                <a:cs typeface="Cavolini" panose="03000502040302020204" pitchFamily="66" charset="0"/>
              </a:rPr>
              <a:t>Mais c'est pas possible.</a:t>
            </a:r>
          </a:p>
          <a:p>
            <a:pPr algn="ctr"/>
            <a:r>
              <a:rPr lang="fr-FR" sz="1400" b="1" spc="-100" dirty="0">
                <a:latin typeface="Cavolini" panose="03000502040302020204" pitchFamily="66" charset="0"/>
                <a:cs typeface="Cavolini" panose="03000502040302020204" pitchFamily="66" charset="0"/>
              </a:rPr>
              <a:t>Je ne vais pas réussir à prendre mon bain tranquille. </a:t>
            </a:r>
          </a:p>
          <a:p>
            <a:pPr algn="ctr"/>
            <a:r>
              <a:rPr lang="fr-FR" sz="1400" b="1" spc="-100" dirty="0">
                <a:latin typeface="Cavolini" panose="03000502040302020204" pitchFamily="66" charset="0"/>
                <a:cs typeface="Cavolini" panose="03000502040302020204" pitchFamily="66" charset="0"/>
              </a:rPr>
              <a:t>Ça va bien, je bloque son numéro.</a:t>
            </a:r>
          </a:p>
        </p:txBody>
      </p:sp>
      <p:pic>
        <p:nvPicPr>
          <p:cNvPr id="15" name="Image 14" descr="Une image contenant texte&#10;&#10;Description générée automatiquement">
            <a:extLst>
              <a:ext uri="{FF2B5EF4-FFF2-40B4-BE49-F238E27FC236}">
                <a16:creationId xmlns:a16="http://schemas.microsoft.com/office/drawing/2014/main" id="{99DC12AF-A279-42E6-8463-213E3552D8DE}"/>
              </a:ext>
            </a:extLst>
          </p:cNvPr>
          <p:cNvPicPr>
            <a:picLocks noChangeAspect="1"/>
          </p:cNvPicPr>
          <p:nvPr/>
        </p:nvPicPr>
        <p:blipFill rotWithShape="1">
          <a:blip r:embed="rId3">
            <a:extLst>
              <a:ext uri="{28A0092B-C50C-407E-A947-70E740481C1C}">
                <a14:useLocalDpi xmlns:a14="http://schemas.microsoft.com/office/drawing/2010/main" val="0"/>
              </a:ext>
            </a:extLst>
          </a:blip>
          <a:srcRect l="3260" t="42451" r="85965" b="38956"/>
          <a:stretch/>
        </p:blipFill>
        <p:spPr>
          <a:xfrm>
            <a:off x="7084855" y="1657744"/>
            <a:ext cx="3566151" cy="2671658"/>
          </a:xfrm>
          <a:prstGeom prst="rect">
            <a:avLst/>
          </a:prstGeom>
        </p:spPr>
      </p:pic>
      <p:sp>
        <p:nvSpPr>
          <p:cNvPr id="16" name="Forme libre : forme 15">
            <a:extLst>
              <a:ext uri="{FF2B5EF4-FFF2-40B4-BE49-F238E27FC236}">
                <a16:creationId xmlns:a16="http://schemas.microsoft.com/office/drawing/2014/main" id="{821A85AB-245E-F501-1AEF-C33C0D644A9F}"/>
              </a:ext>
            </a:extLst>
          </p:cNvPr>
          <p:cNvSpPr/>
          <p:nvPr/>
        </p:nvSpPr>
        <p:spPr>
          <a:xfrm>
            <a:off x="6463621" y="928360"/>
            <a:ext cx="1861565" cy="871465"/>
          </a:xfrm>
          <a:custGeom>
            <a:avLst/>
            <a:gdLst>
              <a:gd name="connsiteX0" fmla="*/ 1842761 w 1861565"/>
              <a:gd name="connsiteY0" fmla="*/ 0 h 871465"/>
              <a:gd name="connsiteX1" fmla="*/ 1786919 w 1861565"/>
              <a:gd name="connsiteY1" fmla="*/ 565393 h 871465"/>
              <a:gd name="connsiteX2" fmla="*/ 1242468 w 1861565"/>
              <a:gd name="connsiteY2" fmla="*/ 844599 h 871465"/>
              <a:gd name="connsiteX3" fmla="*/ 0 w 1861565"/>
              <a:gd name="connsiteY3" fmla="*/ 844599 h 871465"/>
            </a:gdLst>
            <a:ahLst/>
            <a:cxnLst>
              <a:cxn ang="0">
                <a:pos x="connsiteX0" y="connsiteY0"/>
              </a:cxn>
              <a:cxn ang="0">
                <a:pos x="connsiteX1" y="connsiteY1"/>
              </a:cxn>
              <a:cxn ang="0">
                <a:pos x="connsiteX2" y="connsiteY2"/>
              </a:cxn>
              <a:cxn ang="0">
                <a:pos x="connsiteX3" y="connsiteY3"/>
              </a:cxn>
            </a:cxnLst>
            <a:rect l="l" t="t" r="r" b="b"/>
            <a:pathLst>
              <a:path w="1861565" h="871465">
                <a:moveTo>
                  <a:pt x="1842761" y="0"/>
                </a:moveTo>
                <a:cubicBezTo>
                  <a:pt x="1864864" y="212313"/>
                  <a:pt x="1886968" y="424627"/>
                  <a:pt x="1786919" y="565393"/>
                </a:cubicBezTo>
                <a:cubicBezTo>
                  <a:pt x="1686870" y="706159"/>
                  <a:pt x="1540288" y="798065"/>
                  <a:pt x="1242468" y="844599"/>
                </a:cubicBezTo>
                <a:cubicBezTo>
                  <a:pt x="944648" y="891133"/>
                  <a:pt x="472324" y="867866"/>
                  <a:pt x="0" y="844599"/>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D95763B0-482E-36A3-BC48-F07D912DCF7A}"/>
              </a:ext>
            </a:extLst>
          </p:cNvPr>
          <p:cNvSpPr/>
          <p:nvPr/>
        </p:nvSpPr>
        <p:spPr>
          <a:xfrm>
            <a:off x="9277990" y="802718"/>
            <a:ext cx="2323024" cy="935721"/>
          </a:xfrm>
          <a:custGeom>
            <a:avLst/>
            <a:gdLst>
              <a:gd name="connsiteX0" fmla="*/ 12593 w 2323024"/>
              <a:gd name="connsiteY0" fmla="*/ 0 h 935721"/>
              <a:gd name="connsiteX1" fmla="*/ 54474 w 2323024"/>
              <a:gd name="connsiteY1" fmla="*/ 593313 h 935721"/>
              <a:gd name="connsiteX2" fmla="*/ 445363 w 2323024"/>
              <a:gd name="connsiteY2" fmla="*/ 844598 h 935721"/>
              <a:gd name="connsiteX3" fmla="*/ 1262041 w 2323024"/>
              <a:gd name="connsiteY3" fmla="*/ 935340 h 935721"/>
              <a:gd name="connsiteX4" fmla="*/ 2323024 w 2323024"/>
              <a:gd name="connsiteY4" fmla="*/ 816677 h 93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024" h="935721">
                <a:moveTo>
                  <a:pt x="12593" y="0"/>
                </a:moveTo>
                <a:cubicBezTo>
                  <a:pt x="-2531" y="226273"/>
                  <a:pt x="-17654" y="452547"/>
                  <a:pt x="54474" y="593313"/>
                </a:cubicBezTo>
                <a:cubicBezTo>
                  <a:pt x="126602" y="734079"/>
                  <a:pt x="244102" y="787594"/>
                  <a:pt x="445363" y="844598"/>
                </a:cubicBezTo>
                <a:cubicBezTo>
                  <a:pt x="646624" y="901602"/>
                  <a:pt x="949098" y="939993"/>
                  <a:pt x="1262041" y="935340"/>
                </a:cubicBezTo>
                <a:cubicBezTo>
                  <a:pt x="1574984" y="930687"/>
                  <a:pt x="2323024" y="816677"/>
                  <a:pt x="2323024" y="81667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6F88622B-D5F3-EC26-0280-48FCAB4BF151}"/>
              </a:ext>
            </a:extLst>
          </p:cNvPr>
          <p:cNvSpPr/>
          <p:nvPr/>
        </p:nvSpPr>
        <p:spPr>
          <a:xfrm>
            <a:off x="8194699" y="1717118"/>
            <a:ext cx="198780" cy="698015"/>
          </a:xfrm>
          <a:custGeom>
            <a:avLst/>
            <a:gdLst>
              <a:gd name="connsiteX0" fmla="*/ 104703 w 198780"/>
              <a:gd name="connsiteY0" fmla="*/ 698015 h 698015"/>
              <a:gd name="connsiteX1" fmla="*/ 195445 w 198780"/>
              <a:gd name="connsiteY1" fmla="*/ 342027 h 698015"/>
              <a:gd name="connsiteX2" fmla="*/ 0 w 198780"/>
              <a:gd name="connsiteY2" fmla="*/ 0 h 698015"/>
            </a:gdLst>
            <a:ahLst/>
            <a:cxnLst>
              <a:cxn ang="0">
                <a:pos x="connsiteX0" y="connsiteY0"/>
              </a:cxn>
              <a:cxn ang="0">
                <a:pos x="connsiteX1" y="connsiteY1"/>
              </a:cxn>
              <a:cxn ang="0">
                <a:pos x="connsiteX2" y="connsiteY2"/>
              </a:cxn>
            </a:cxnLst>
            <a:rect l="l" t="t" r="r" b="b"/>
            <a:pathLst>
              <a:path w="198780" h="698015">
                <a:moveTo>
                  <a:pt x="104703" y="698015"/>
                </a:moveTo>
                <a:cubicBezTo>
                  <a:pt x="158799" y="578189"/>
                  <a:pt x="212895" y="458363"/>
                  <a:pt x="195445" y="342027"/>
                </a:cubicBezTo>
                <a:cubicBezTo>
                  <a:pt x="177995" y="225691"/>
                  <a:pt x="88997" y="112845"/>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5617DC95-7BEC-8A10-7A86-6F7CEC8C7800}"/>
              </a:ext>
            </a:extLst>
          </p:cNvPr>
          <p:cNvSpPr/>
          <p:nvPr/>
        </p:nvSpPr>
        <p:spPr>
          <a:xfrm>
            <a:off x="9135660" y="1591475"/>
            <a:ext cx="224725" cy="830638"/>
          </a:xfrm>
          <a:custGeom>
            <a:avLst/>
            <a:gdLst>
              <a:gd name="connsiteX0" fmla="*/ 147943 w 224725"/>
              <a:gd name="connsiteY0" fmla="*/ 830638 h 830638"/>
              <a:gd name="connsiteX1" fmla="*/ 1360 w 224725"/>
              <a:gd name="connsiteY1" fmla="*/ 502571 h 830638"/>
              <a:gd name="connsiteX2" fmla="*/ 224725 w 224725"/>
              <a:gd name="connsiteY2" fmla="*/ 0 h 830638"/>
            </a:gdLst>
            <a:ahLst/>
            <a:cxnLst>
              <a:cxn ang="0">
                <a:pos x="connsiteX0" y="connsiteY0"/>
              </a:cxn>
              <a:cxn ang="0">
                <a:pos x="connsiteX1" y="connsiteY1"/>
              </a:cxn>
              <a:cxn ang="0">
                <a:pos x="connsiteX2" y="connsiteY2"/>
              </a:cxn>
            </a:cxnLst>
            <a:rect l="l" t="t" r="r" b="b"/>
            <a:pathLst>
              <a:path w="224725" h="830638">
                <a:moveTo>
                  <a:pt x="147943" y="830638"/>
                </a:moveTo>
                <a:cubicBezTo>
                  <a:pt x="68253" y="735824"/>
                  <a:pt x="-11437" y="641011"/>
                  <a:pt x="1360" y="502571"/>
                </a:cubicBezTo>
                <a:cubicBezTo>
                  <a:pt x="14157" y="364131"/>
                  <a:pt x="119441" y="182065"/>
                  <a:pt x="224725"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6226F050-5857-9CB2-A7B7-9C95C1D3324A}"/>
              </a:ext>
            </a:extLst>
          </p:cNvPr>
          <p:cNvSpPr/>
          <p:nvPr/>
        </p:nvSpPr>
        <p:spPr>
          <a:xfrm>
            <a:off x="3265861" y="1341976"/>
            <a:ext cx="180665" cy="180665"/>
          </a:xfrm>
          <a:custGeom>
            <a:avLst/>
            <a:gdLst>
              <a:gd name="connsiteX0" fmla="*/ 0 w 180665"/>
              <a:gd name="connsiteY0" fmla="*/ 90333 h 180665"/>
              <a:gd name="connsiteX1" fmla="*/ 90333 w 180665"/>
              <a:gd name="connsiteY1" fmla="*/ 0 h 180665"/>
              <a:gd name="connsiteX2" fmla="*/ 180666 w 180665"/>
              <a:gd name="connsiteY2" fmla="*/ 90333 h 180665"/>
              <a:gd name="connsiteX3" fmla="*/ 90333 w 180665"/>
              <a:gd name="connsiteY3" fmla="*/ 180666 h 180665"/>
              <a:gd name="connsiteX4" fmla="*/ 0 w 180665"/>
              <a:gd name="connsiteY4" fmla="*/ 90333 h 18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5" h="180665" fill="none" extrusionOk="0">
                <a:moveTo>
                  <a:pt x="0" y="90333"/>
                </a:moveTo>
                <a:cubicBezTo>
                  <a:pt x="-240" y="29669"/>
                  <a:pt x="45425" y="-4330"/>
                  <a:pt x="90333" y="0"/>
                </a:cubicBezTo>
                <a:cubicBezTo>
                  <a:pt x="142886" y="6299"/>
                  <a:pt x="186517" y="39510"/>
                  <a:pt x="180666" y="90333"/>
                </a:cubicBezTo>
                <a:cubicBezTo>
                  <a:pt x="175044" y="147526"/>
                  <a:pt x="141761" y="176463"/>
                  <a:pt x="90333" y="180666"/>
                </a:cubicBezTo>
                <a:cubicBezTo>
                  <a:pt x="47473" y="175259"/>
                  <a:pt x="-1177" y="152439"/>
                  <a:pt x="0" y="90333"/>
                </a:cubicBezTo>
                <a:close/>
              </a:path>
              <a:path w="180665" h="180665" stroke="0" extrusionOk="0">
                <a:moveTo>
                  <a:pt x="0" y="90333"/>
                </a:moveTo>
                <a:cubicBezTo>
                  <a:pt x="10627" y="40098"/>
                  <a:pt x="32402" y="-9311"/>
                  <a:pt x="90333" y="0"/>
                </a:cubicBezTo>
                <a:cubicBezTo>
                  <a:pt x="145012" y="-424"/>
                  <a:pt x="176570" y="43662"/>
                  <a:pt x="180666" y="90333"/>
                </a:cubicBezTo>
                <a:cubicBezTo>
                  <a:pt x="175655" y="138555"/>
                  <a:pt x="129654" y="185851"/>
                  <a:pt x="90333" y="180666"/>
                </a:cubicBezTo>
                <a:cubicBezTo>
                  <a:pt x="39596" y="184553"/>
                  <a:pt x="-5052" y="136912"/>
                  <a:pt x="0" y="90333"/>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4244F7DB-1FFF-8628-7214-64219A26EB36}"/>
              </a:ext>
            </a:extLst>
          </p:cNvPr>
          <p:cNvSpPr/>
          <p:nvPr/>
        </p:nvSpPr>
        <p:spPr>
          <a:xfrm>
            <a:off x="2766556" y="1348518"/>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B7879EDF-56BD-FAEA-F67D-293AD240F706}"/>
              </a:ext>
            </a:extLst>
          </p:cNvPr>
          <p:cNvSpPr/>
          <p:nvPr/>
        </p:nvSpPr>
        <p:spPr>
          <a:xfrm>
            <a:off x="3000822" y="1302459"/>
            <a:ext cx="159331" cy="159331"/>
          </a:xfrm>
          <a:custGeom>
            <a:avLst/>
            <a:gdLst>
              <a:gd name="connsiteX0" fmla="*/ 0 w 159331"/>
              <a:gd name="connsiteY0" fmla="*/ 79666 h 159331"/>
              <a:gd name="connsiteX1" fmla="*/ 79666 w 159331"/>
              <a:gd name="connsiteY1" fmla="*/ 0 h 159331"/>
              <a:gd name="connsiteX2" fmla="*/ 159332 w 159331"/>
              <a:gd name="connsiteY2" fmla="*/ 79666 h 159331"/>
              <a:gd name="connsiteX3" fmla="*/ 79666 w 159331"/>
              <a:gd name="connsiteY3" fmla="*/ 159332 h 159331"/>
              <a:gd name="connsiteX4" fmla="*/ 0 w 159331"/>
              <a:gd name="connsiteY4" fmla="*/ 79666 h 15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31" h="159331" fill="none" extrusionOk="0">
                <a:moveTo>
                  <a:pt x="0" y="79666"/>
                </a:moveTo>
                <a:cubicBezTo>
                  <a:pt x="-31" y="34268"/>
                  <a:pt x="42250" y="-5721"/>
                  <a:pt x="79666" y="0"/>
                </a:cubicBezTo>
                <a:cubicBezTo>
                  <a:pt x="126093" y="5745"/>
                  <a:pt x="164391" y="34862"/>
                  <a:pt x="159332" y="79666"/>
                </a:cubicBezTo>
                <a:cubicBezTo>
                  <a:pt x="153457" y="131296"/>
                  <a:pt x="125139" y="155302"/>
                  <a:pt x="79666" y="159332"/>
                </a:cubicBezTo>
                <a:cubicBezTo>
                  <a:pt x="37001" y="158307"/>
                  <a:pt x="-511" y="128968"/>
                  <a:pt x="0" y="79666"/>
                </a:cubicBezTo>
                <a:close/>
              </a:path>
              <a:path w="159331" h="159331" stroke="0" extrusionOk="0">
                <a:moveTo>
                  <a:pt x="0" y="79666"/>
                </a:moveTo>
                <a:cubicBezTo>
                  <a:pt x="7112" y="35437"/>
                  <a:pt x="34336" y="-1543"/>
                  <a:pt x="79666" y="0"/>
                </a:cubicBezTo>
                <a:cubicBezTo>
                  <a:pt x="125604" y="-172"/>
                  <a:pt x="157613" y="37019"/>
                  <a:pt x="159332" y="79666"/>
                </a:cubicBezTo>
                <a:cubicBezTo>
                  <a:pt x="157674" y="123112"/>
                  <a:pt x="114395" y="163879"/>
                  <a:pt x="79666" y="159332"/>
                </a:cubicBezTo>
                <a:cubicBezTo>
                  <a:pt x="35003" y="162386"/>
                  <a:pt x="-6859" y="119169"/>
                  <a:pt x="0" y="79666"/>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509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descr="Une image contenant texte&#10;&#10;Description générée automatiquement">
            <a:extLst>
              <a:ext uri="{FF2B5EF4-FFF2-40B4-BE49-F238E27FC236}">
                <a16:creationId xmlns:a16="http://schemas.microsoft.com/office/drawing/2014/main" id="{C7A7E8E2-48FD-3755-F2BE-96C36624585C}"/>
              </a:ext>
            </a:extLst>
          </p:cNvPr>
          <p:cNvPicPr>
            <a:picLocks noChangeAspect="1"/>
          </p:cNvPicPr>
          <p:nvPr/>
        </p:nvPicPr>
        <p:blipFill rotWithShape="1">
          <a:blip r:embed="rId2">
            <a:extLst>
              <a:ext uri="{28A0092B-C50C-407E-A947-70E740481C1C}">
                <a14:useLocalDpi xmlns:a14="http://schemas.microsoft.com/office/drawing/2010/main" val="0"/>
              </a:ext>
            </a:extLst>
          </a:blip>
          <a:srcRect l="18828" t="24544" r="70738" b="52955"/>
          <a:stretch/>
        </p:blipFill>
        <p:spPr>
          <a:xfrm>
            <a:off x="867526" y="811125"/>
            <a:ext cx="3131280" cy="2931780"/>
          </a:xfrm>
          <a:prstGeom prst="rect">
            <a:avLst/>
          </a:prstGeom>
        </p:spPr>
      </p:pic>
      <p:sp>
        <p:nvSpPr>
          <p:cNvPr id="8" name="Forme libre : forme 7">
            <a:extLst>
              <a:ext uri="{FF2B5EF4-FFF2-40B4-BE49-F238E27FC236}">
                <a16:creationId xmlns:a16="http://schemas.microsoft.com/office/drawing/2014/main" id="{F15943EF-AB18-E947-2B2F-080546B85B58}"/>
              </a:ext>
            </a:extLst>
          </p:cNvPr>
          <p:cNvSpPr/>
          <p:nvPr/>
        </p:nvSpPr>
        <p:spPr>
          <a:xfrm>
            <a:off x="3365519" y="1174547"/>
            <a:ext cx="2161327" cy="1818980"/>
          </a:xfrm>
          <a:custGeom>
            <a:avLst/>
            <a:gdLst>
              <a:gd name="connsiteX0" fmla="*/ 428625 w 2303266"/>
              <a:gd name="connsiteY0" fmla="*/ 16078 h 1179601"/>
              <a:gd name="connsiteX1" fmla="*/ 1400175 w 2303266"/>
              <a:gd name="connsiteY1" fmla="*/ 16078 h 1179601"/>
              <a:gd name="connsiteX2" fmla="*/ 2105025 w 2303266"/>
              <a:gd name="connsiteY2" fmla="*/ 139903 h 1179601"/>
              <a:gd name="connsiteX3" fmla="*/ 2286000 w 2303266"/>
              <a:gd name="connsiteY3" fmla="*/ 425653 h 1179601"/>
              <a:gd name="connsiteX4" fmla="*/ 2219325 w 2303266"/>
              <a:gd name="connsiteY4" fmla="*/ 1054303 h 1179601"/>
              <a:gd name="connsiteX5" fmla="*/ 1609725 w 2303266"/>
              <a:gd name="connsiteY5" fmla="*/ 1168603 h 1179601"/>
              <a:gd name="connsiteX6" fmla="*/ 742950 w 2303266"/>
              <a:gd name="connsiteY6" fmla="*/ 1168603 h 1179601"/>
              <a:gd name="connsiteX7" fmla="*/ 219075 w 2303266"/>
              <a:gd name="connsiteY7" fmla="*/ 1111453 h 1179601"/>
              <a:gd name="connsiteX8" fmla="*/ 0 w 2303266"/>
              <a:gd name="connsiteY8" fmla="*/ 549478 h 1179601"/>
              <a:gd name="connsiteX9" fmla="*/ 219075 w 2303266"/>
              <a:gd name="connsiteY9" fmla="*/ 149428 h 1179601"/>
              <a:gd name="connsiteX10" fmla="*/ 428625 w 2303266"/>
              <a:gd name="connsiteY10" fmla="*/ 16078 h 117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3266" h="1179601">
                <a:moveTo>
                  <a:pt x="428625" y="16078"/>
                </a:moveTo>
                <a:cubicBezTo>
                  <a:pt x="625475" y="-6147"/>
                  <a:pt x="1120775" y="-4559"/>
                  <a:pt x="1400175" y="16078"/>
                </a:cubicBezTo>
                <a:cubicBezTo>
                  <a:pt x="1679575" y="36715"/>
                  <a:pt x="1957388" y="71641"/>
                  <a:pt x="2105025" y="139903"/>
                </a:cubicBezTo>
                <a:cubicBezTo>
                  <a:pt x="2252662" y="208165"/>
                  <a:pt x="2266950" y="273253"/>
                  <a:pt x="2286000" y="425653"/>
                </a:cubicBezTo>
                <a:cubicBezTo>
                  <a:pt x="2305050" y="578053"/>
                  <a:pt x="2332038" y="930478"/>
                  <a:pt x="2219325" y="1054303"/>
                </a:cubicBezTo>
                <a:cubicBezTo>
                  <a:pt x="2106613" y="1178128"/>
                  <a:pt x="1855788" y="1149553"/>
                  <a:pt x="1609725" y="1168603"/>
                </a:cubicBezTo>
                <a:cubicBezTo>
                  <a:pt x="1363663" y="1187653"/>
                  <a:pt x="974725" y="1178128"/>
                  <a:pt x="742950" y="1168603"/>
                </a:cubicBezTo>
                <a:cubicBezTo>
                  <a:pt x="511175" y="1159078"/>
                  <a:pt x="342900" y="1214641"/>
                  <a:pt x="219075" y="1111453"/>
                </a:cubicBezTo>
                <a:cubicBezTo>
                  <a:pt x="95250" y="1008266"/>
                  <a:pt x="0" y="709815"/>
                  <a:pt x="0" y="549478"/>
                </a:cubicBezTo>
                <a:cubicBezTo>
                  <a:pt x="0" y="389141"/>
                  <a:pt x="144463" y="236740"/>
                  <a:pt x="219075" y="149428"/>
                </a:cubicBezTo>
                <a:cubicBezTo>
                  <a:pt x="293687" y="62116"/>
                  <a:pt x="231775" y="38303"/>
                  <a:pt x="428625" y="160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977CEB9A-24EE-C17F-D0D1-17CAAA1F6DA7}"/>
              </a:ext>
            </a:extLst>
          </p:cNvPr>
          <p:cNvSpPr/>
          <p:nvPr/>
        </p:nvSpPr>
        <p:spPr>
          <a:xfrm>
            <a:off x="2262267" y="391508"/>
            <a:ext cx="3478639"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330561" y="366462"/>
            <a:ext cx="3532113" cy="523220"/>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Except that after the 15th call, Batman is fed up and decides to ghost Robin.</a:t>
            </a:r>
            <a:endParaRPr lang="fr-FR" sz="1400" b="1" spc="-100" dirty="0">
              <a:latin typeface="Cavolini" panose="03000502040302020204" pitchFamily="66" charset="0"/>
              <a:cs typeface="Cavolini" panose="03000502040302020204" pitchFamily="66" charset="0"/>
            </a:endParaRPr>
          </a:p>
        </p:txBody>
      </p:sp>
      <p:sp>
        <p:nvSpPr>
          <p:cNvPr id="60" name="ZoneTexte 59">
            <a:extLst>
              <a:ext uri="{FF2B5EF4-FFF2-40B4-BE49-F238E27FC236}">
                <a16:creationId xmlns:a16="http://schemas.microsoft.com/office/drawing/2014/main" id="{326AC2BF-516B-5E68-9763-52E136A90BB8}"/>
              </a:ext>
            </a:extLst>
          </p:cNvPr>
          <p:cNvSpPr txBox="1"/>
          <p:nvPr/>
        </p:nvSpPr>
        <p:spPr>
          <a:xfrm>
            <a:off x="6636690" y="825405"/>
            <a:ext cx="1726389"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Well, the private endpoint sucks. How do I do it now?</a:t>
            </a:r>
            <a:endParaRPr lang="fr-FR" sz="1400" b="1" spc="-100" dirty="0">
              <a:latin typeface="Cavolini" panose="03000502040302020204" pitchFamily="66" charset="0"/>
              <a:cs typeface="Cavolini" panose="03000502040302020204" pitchFamily="66" charset="0"/>
            </a:endParaRPr>
          </a:p>
        </p:txBody>
      </p:sp>
      <p:sp>
        <p:nvSpPr>
          <p:cNvPr id="61" name="ZoneTexte 60">
            <a:extLst>
              <a:ext uri="{FF2B5EF4-FFF2-40B4-BE49-F238E27FC236}">
                <a16:creationId xmlns:a16="http://schemas.microsoft.com/office/drawing/2014/main" id="{53D47468-E789-1D5F-06BE-80AAF35623A8}"/>
              </a:ext>
            </a:extLst>
          </p:cNvPr>
          <p:cNvSpPr txBox="1"/>
          <p:nvPr/>
        </p:nvSpPr>
        <p:spPr>
          <a:xfrm>
            <a:off x="9376788" y="802718"/>
            <a:ext cx="2125428" cy="738664"/>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It doesn't "suck." It's just not the right way. You need another way.</a:t>
            </a:r>
            <a:endParaRPr lang="fr-FR" sz="1400" b="1" spc="-100" dirty="0">
              <a:latin typeface="Cavolini" panose="03000502040302020204" pitchFamily="66" charset="0"/>
              <a:cs typeface="Cavolini" panose="03000502040302020204" pitchFamily="66" charset="0"/>
            </a:endParaRPr>
          </a:p>
        </p:txBody>
      </p:sp>
      <p:sp>
        <p:nvSpPr>
          <p:cNvPr id="6" name="Rectangle 5">
            <a:extLst>
              <a:ext uri="{FF2B5EF4-FFF2-40B4-BE49-F238E27FC236}">
                <a16:creationId xmlns:a16="http://schemas.microsoft.com/office/drawing/2014/main" id="{F706EAC3-DDA7-AA78-DCF2-2C045B304854}"/>
              </a:ext>
            </a:extLst>
          </p:cNvPr>
          <p:cNvSpPr/>
          <p:nvPr/>
        </p:nvSpPr>
        <p:spPr>
          <a:xfrm>
            <a:off x="1666875" y="3429000"/>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603682" y="3410429"/>
            <a:ext cx="3972025" cy="917042"/>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856721" y="3499618"/>
            <a:ext cx="3972025" cy="738664"/>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It's the same in your case. The private endpoint is like Robin's phone with Batman. Batman can call him, but Robin can't.</a:t>
            </a:r>
            <a:endParaRPr lang="fr-FR" sz="1400" b="1" spc="-100" dirty="0">
              <a:latin typeface="Cavolini" panose="03000502040302020204" pitchFamily="66" charset="0"/>
              <a:cs typeface="Cavolini" panose="03000502040302020204" pitchFamily="66" charset="0"/>
            </a:endParaRPr>
          </a:p>
        </p:txBody>
      </p:sp>
      <p:sp>
        <p:nvSpPr>
          <p:cNvPr id="7" name="ZoneTexte 6">
            <a:extLst>
              <a:ext uri="{FF2B5EF4-FFF2-40B4-BE49-F238E27FC236}">
                <a16:creationId xmlns:a16="http://schemas.microsoft.com/office/drawing/2014/main" id="{72E937FD-BDAC-9139-5B9F-27C78D36BFAA}"/>
              </a:ext>
            </a:extLst>
          </p:cNvPr>
          <p:cNvSpPr txBox="1"/>
          <p:nvPr/>
        </p:nvSpPr>
        <p:spPr>
          <a:xfrm>
            <a:off x="3394741" y="1309299"/>
            <a:ext cx="2132106" cy="1600438"/>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Him again! </a:t>
            </a:r>
          </a:p>
          <a:p>
            <a:pPr algn="ctr"/>
            <a:r>
              <a:rPr lang="en-US" sz="1400" b="1" spc="-100" dirty="0">
                <a:latin typeface="Cavolini" panose="03000502040302020204" pitchFamily="66" charset="0"/>
                <a:cs typeface="Cavolini" panose="03000502040302020204" pitchFamily="66" charset="0"/>
              </a:rPr>
              <a:t>It’s amazing.</a:t>
            </a:r>
          </a:p>
          <a:p>
            <a:pPr algn="ctr"/>
            <a:r>
              <a:rPr lang="en-US" sz="1400" b="1" spc="-100" dirty="0">
                <a:latin typeface="Cavolini" panose="03000502040302020204" pitchFamily="66" charset="0"/>
                <a:cs typeface="Cavolini" panose="03000502040302020204" pitchFamily="66" charset="0"/>
              </a:rPr>
              <a:t>I'm not going to be able to take my bath in peace. </a:t>
            </a:r>
          </a:p>
          <a:p>
            <a:pPr algn="ctr"/>
            <a:r>
              <a:rPr lang="en-US" sz="1400" b="1" spc="-100" dirty="0">
                <a:latin typeface="Cavolini" panose="03000502040302020204" pitchFamily="66" charset="0"/>
                <a:cs typeface="Cavolini" panose="03000502040302020204" pitchFamily="66" charset="0"/>
              </a:rPr>
              <a:t>Okay, I'm blocking his number.</a:t>
            </a:r>
            <a:endParaRPr lang="fr-FR" sz="1400" b="1" spc="-100" dirty="0">
              <a:latin typeface="Cavolini" panose="03000502040302020204" pitchFamily="66" charset="0"/>
              <a:cs typeface="Cavolini" panose="03000502040302020204" pitchFamily="66" charset="0"/>
            </a:endParaRPr>
          </a:p>
        </p:txBody>
      </p:sp>
      <p:pic>
        <p:nvPicPr>
          <p:cNvPr id="15" name="Image 14" descr="Une image contenant texte&#10;&#10;Description générée automatiquement">
            <a:extLst>
              <a:ext uri="{FF2B5EF4-FFF2-40B4-BE49-F238E27FC236}">
                <a16:creationId xmlns:a16="http://schemas.microsoft.com/office/drawing/2014/main" id="{99DC12AF-A279-42E6-8463-213E3552D8DE}"/>
              </a:ext>
            </a:extLst>
          </p:cNvPr>
          <p:cNvPicPr>
            <a:picLocks noChangeAspect="1"/>
          </p:cNvPicPr>
          <p:nvPr/>
        </p:nvPicPr>
        <p:blipFill rotWithShape="1">
          <a:blip r:embed="rId3">
            <a:extLst>
              <a:ext uri="{28A0092B-C50C-407E-A947-70E740481C1C}">
                <a14:useLocalDpi xmlns:a14="http://schemas.microsoft.com/office/drawing/2010/main" val="0"/>
              </a:ext>
            </a:extLst>
          </a:blip>
          <a:srcRect l="3260" t="42451" r="85965" b="38956"/>
          <a:stretch/>
        </p:blipFill>
        <p:spPr>
          <a:xfrm>
            <a:off x="7084855" y="1657744"/>
            <a:ext cx="3566151" cy="2671658"/>
          </a:xfrm>
          <a:prstGeom prst="rect">
            <a:avLst/>
          </a:prstGeom>
        </p:spPr>
      </p:pic>
      <p:sp>
        <p:nvSpPr>
          <p:cNvPr id="16" name="Forme libre : forme 15">
            <a:extLst>
              <a:ext uri="{FF2B5EF4-FFF2-40B4-BE49-F238E27FC236}">
                <a16:creationId xmlns:a16="http://schemas.microsoft.com/office/drawing/2014/main" id="{821A85AB-245E-F501-1AEF-C33C0D644A9F}"/>
              </a:ext>
            </a:extLst>
          </p:cNvPr>
          <p:cNvSpPr/>
          <p:nvPr/>
        </p:nvSpPr>
        <p:spPr>
          <a:xfrm>
            <a:off x="6463621" y="928360"/>
            <a:ext cx="1861565" cy="871465"/>
          </a:xfrm>
          <a:custGeom>
            <a:avLst/>
            <a:gdLst>
              <a:gd name="connsiteX0" fmla="*/ 1842761 w 1861565"/>
              <a:gd name="connsiteY0" fmla="*/ 0 h 871465"/>
              <a:gd name="connsiteX1" fmla="*/ 1786919 w 1861565"/>
              <a:gd name="connsiteY1" fmla="*/ 565393 h 871465"/>
              <a:gd name="connsiteX2" fmla="*/ 1242468 w 1861565"/>
              <a:gd name="connsiteY2" fmla="*/ 844599 h 871465"/>
              <a:gd name="connsiteX3" fmla="*/ 0 w 1861565"/>
              <a:gd name="connsiteY3" fmla="*/ 844599 h 871465"/>
            </a:gdLst>
            <a:ahLst/>
            <a:cxnLst>
              <a:cxn ang="0">
                <a:pos x="connsiteX0" y="connsiteY0"/>
              </a:cxn>
              <a:cxn ang="0">
                <a:pos x="connsiteX1" y="connsiteY1"/>
              </a:cxn>
              <a:cxn ang="0">
                <a:pos x="connsiteX2" y="connsiteY2"/>
              </a:cxn>
              <a:cxn ang="0">
                <a:pos x="connsiteX3" y="connsiteY3"/>
              </a:cxn>
            </a:cxnLst>
            <a:rect l="l" t="t" r="r" b="b"/>
            <a:pathLst>
              <a:path w="1861565" h="871465">
                <a:moveTo>
                  <a:pt x="1842761" y="0"/>
                </a:moveTo>
                <a:cubicBezTo>
                  <a:pt x="1864864" y="212313"/>
                  <a:pt x="1886968" y="424627"/>
                  <a:pt x="1786919" y="565393"/>
                </a:cubicBezTo>
                <a:cubicBezTo>
                  <a:pt x="1686870" y="706159"/>
                  <a:pt x="1540288" y="798065"/>
                  <a:pt x="1242468" y="844599"/>
                </a:cubicBezTo>
                <a:cubicBezTo>
                  <a:pt x="944648" y="891133"/>
                  <a:pt x="472324" y="867866"/>
                  <a:pt x="0" y="844599"/>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D95763B0-482E-36A3-BC48-F07D912DCF7A}"/>
              </a:ext>
            </a:extLst>
          </p:cNvPr>
          <p:cNvSpPr/>
          <p:nvPr/>
        </p:nvSpPr>
        <p:spPr>
          <a:xfrm>
            <a:off x="9277990" y="802718"/>
            <a:ext cx="2323024" cy="935721"/>
          </a:xfrm>
          <a:custGeom>
            <a:avLst/>
            <a:gdLst>
              <a:gd name="connsiteX0" fmla="*/ 12593 w 2323024"/>
              <a:gd name="connsiteY0" fmla="*/ 0 h 935721"/>
              <a:gd name="connsiteX1" fmla="*/ 54474 w 2323024"/>
              <a:gd name="connsiteY1" fmla="*/ 593313 h 935721"/>
              <a:gd name="connsiteX2" fmla="*/ 445363 w 2323024"/>
              <a:gd name="connsiteY2" fmla="*/ 844598 h 935721"/>
              <a:gd name="connsiteX3" fmla="*/ 1262041 w 2323024"/>
              <a:gd name="connsiteY3" fmla="*/ 935340 h 935721"/>
              <a:gd name="connsiteX4" fmla="*/ 2323024 w 2323024"/>
              <a:gd name="connsiteY4" fmla="*/ 816677 h 93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024" h="935721">
                <a:moveTo>
                  <a:pt x="12593" y="0"/>
                </a:moveTo>
                <a:cubicBezTo>
                  <a:pt x="-2531" y="226273"/>
                  <a:pt x="-17654" y="452547"/>
                  <a:pt x="54474" y="593313"/>
                </a:cubicBezTo>
                <a:cubicBezTo>
                  <a:pt x="126602" y="734079"/>
                  <a:pt x="244102" y="787594"/>
                  <a:pt x="445363" y="844598"/>
                </a:cubicBezTo>
                <a:cubicBezTo>
                  <a:pt x="646624" y="901602"/>
                  <a:pt x="949098" y="939993"/>
                  <a:pt x="1262041" y="935340"/>
                </a:cubicBezTo>
                <a:cubicBezTo>
                  <a:pt x="1574984" y="930687"/>
                  <a:pt x="2323024" y="816677"/>
                  <a:pt x="2323024" y="81667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6F88622B-D5F3-EC26-0280-48FCAB4BF151}"/>
              </a:ext>
            </a:extLst>
          </p:cNvPr>
          <p:cNvSpPr/>
          <p:nvPr/>
        </p:nvSpPr>
        <p:spPr>
          <a:xfrm>
            <a:off x="8194699" y="1717118"/>
            <a:ext cx="198780" cy="698015"/>
          </a:xfrm>
          <a:custGeom>
            <a:avLst/>
            <a:gdLst>
              <a:gd name="connsiteX0" fmla="*/ 104703 w 198780"/>
              <a:gd name="connsiteY0" fmla="*/ 698015 h 698015"/>
              <a:gd name="connsiteX1" fmla="*/ 195445 w 198780"/>
              <a:gd name="connsiteY1" fmla="*/ 342027 h 698015"/>
              <a:gd name="connsiteX2" fmla="*/ 0 w 198780"/>
              <a:gd name="connsiteY2" fmla="*/ 0 h 698015"/>
            </a:gdLst>
            <a:ahLst/>
            <a:cxnLst>
              <a:cxn ang="0">
                <a:pos x="connsiteX0" y="connsiteY0"/>
              </a:cxn>
              <a:cxn ang="0">
                <a:pos x="connsiteX1" y="connsiteY1"/>
              </a:cxn>
              <a:cxn ang="0">
                <a:pos x="connsiteX2" y="connsiteY2"/>
              </a:cxn>
            </a:cxnLst>
            <a:rect l="l" t="t" r="r" b="b"/>
            <a:pathLst>
              <a:path w="198780" h="698015">
                <a:moveTo>
                  <a:pt x="104703" y="698015"/>
                </a:moveTo>
                <a:cubicBezTo>
                  <a:pt x="158799" y="578189"/>
                  <a:pt x="212895" y="458363"/>
                  <a:pt x="195445" y="342027"/>
                </a:cubicBezTo>
                <a:cubicBezTo>
                  <a:pt x="177995" y="225691"/>
                  <a:pt x="88997" y="112845"/>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5617DC95-7BEC-8A10-7A86-6F7CEC8C7800}"/>
              </a:ext>
            </a:extLst>
          </p:cNvPr>
          <p:cNvSpPr/>
          <p:nvPr/>
        </p:nvSpPr>
        <p:spPr>
          <a:xfrm>
            <a:off x="9135660" y="1591475"/>
            <a:ext cx="224725" cy="830638"/>
          </a:xfrm>
          <a:custGeom>
            <a:avLst/>
            <a:gdLst>
              <a:gd name="connsiteX0" fmla="*/ 147943 w 224725"/>
              <a:gd name="connsiteY0" fmla="*/ 830638 h 830638"/>
              <a:gd name="connsiteX1" fmla="*/ 1360 w 224725"/>
              <a:gd name="connsiteY1" fmla="*/ 502571 h 830638"/>
              <a:gd name="connsiteX2" fmla="*/ 224725 w 224725"/>
              <a:gd name="connsiteY2" fmla="*/ 0 h 830638"/>
            </a:gdLst>
            <a:ahLst/>
            <a:cxnLst>
              <a:cxn ang="0">
                <a:pos x="connsiteX0" y="connsiteY0"/>
              </a:cxn>
              <a:cxn ang="0">
                <a:pos x="connsiteX1" y="connsiteY1"/>
              </a:cxn>
              <a:cxn ang="0">
                <a:pos x="connsiteX2" y="connsiteY2"/>
              </a:cxn>
            </a:cxnLst>
            <a:rect l="l" t="t" r="r" b="b"/>
            <a:pathLst>
              <a:path w="224725" h="830638">
                <a:moveTo>
                  <a:pt x="147943" y="830638"/>
                </a:moveTo>
                <a:cubicBezTo>
                  <a:pt x="68253" y="735824"/>
                  <a:pt x="-11437" y="641011"/>
                  <a:pt x="1360" y="502571"/>
                </a:cubicBezTo>
                <a:cubicBezTo>
                  <a:pt x="14157" y="364131"/>
                  <a:pt x="119441" y="182065"/>
                  <a:pt x="224725"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6226F050-5857-9CB2-A7B7-9C95C1D3324A}"/>
              </a:ext>
            </a:extLst>
          </p:cNvPr>
          <p:cNvSpPr/>
          <p:nvPr/>
        </p:nvSpPr>
        <p:spPr>
          <a:xfrm>
            <a:off x="3265861" y="1341976"/>
            <a:ext cx="180665" cy="180665"/>
          </a:xfrm>
          <a:custGeom>
            <a:avLst/>
            <a:gdLst>
              <a:gd name="connsiteX0" fmla="*/ 0 w 180665"/>
              <a:gd name="connsiteY0" fmla="*/ 90333 h 180665"/>
              <a:gd name="connsiteX1" fmla="*/ 90333 w 180665"/>
              <a:gd name="connsiteY1" fmla="*/ 0 h 180665"/>
              <a:gd name="connsiteX2" fmla="*/ 180666 w 180665"/>
              <a:gd name="connsiteY2" fmla="*/ 90333 h 180665"/>
              <a:gd name="connsiteX3" fmla="*/ 90333 w 180665"/>
              <a:gd name="connsiteY3" fmla="*/ 180666 h 180665"/>
              <a:gd name="connsiteX4" fmla="*/ 0 w 180665"/>
              <a:gd name="connsiteY4" fmla="*/ 90333 h 18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5" h="180665" fill="none" extrusionOk="0">
                <a:moveTo>
                  <a:pt x="0" y="90333"/>
                </a:moveTo>
                <a:cubicBezTo>
                  <a:pt x="-240" y="29669"/>
                  <a:pt x="45425" y="-4330"/>
                  <a:pt x="90333" y="0"/>
                </a:cubicBezTo>
                <a:cubicBezTo>
                  <a:pt x="142886" y="6299"/>
                  <a:pt x="186517" y="39510"/>
                  <a:pt x="180666" y="90333"/>
                </a:cubicBezTo>
                <a:cubicBezTo>
                  <a:pt x="175044" y="147526"/>
                  <a:pt x="141761" y="176463"/>
                  <a:pt x="90333" y="180666"/>
                </a:cubicBezTo>
                <a:cubicBezTo>
                  <a:pt x="47473" y="175259"/>
                  <a:pt x="-1177" y="152439"/>
                  <a:pt x="0" y="90333"/>
                </a:cubicBezTo>
                <a:close/>
              </a:path>
              <a:path w="180665" h="180665" stroke="0" extrusionOk="0">
                <a:moveTo>
                  <a:pt x="0" y="90333"/>
                </a:moveTo>
                <a:cubicBezTo>
                  <a:pt x="10627" y="40098"/>
                  <a:pt x="32402" y="-9311"/>
                  <a:pt x="90333" y="0"/>
                </a:cubicBezTo>
                <a:cubicBezTo>
                  <a:pt x="145012" y="-424"/>
                  <a:pt x="176570" y="43662"/>
                  <a:pt x="180666" y="90333"/>
                </a:cubicBezTo>
                <a:cubicBezTo>
                  <a:pt x="175655" y="138555"/>
                  <a:pt x="129654" y="185851"/>
                  <a:pt x="90333" y="180666"/>
                </a:cubicBezTo>
                <a:cubicBezTo>
                  <a:pt x="39596" y="184553"/>
                  <a:pt x="-5052" y="136912"/>
                  <a:pt x="0" y="90333"/>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4244F7DB-1FFF-8628-7214-64219A26EB36}"/>
              </a:ext>
            </a:extLst>
          </p:cNvPr>
          <p:cNvSpPr/>
          <p:nvPr/>
        </p:nvSpPr>
        <p:spPr>
          <a:xfrm>
            <a:off x="2766556" y="1348518"/>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B7879EDF-56BD-FAEA-F67D-293AD240F706}"/>
              </a:ext>
            </a:extLst>
          </p:cNvPr>
          <p:cNvSpPr/>
          <p:nvPr/>
        </p:nvSpPr>
        <p:spPr>
          <a:xfrm>
            <a:off x="3000822" y="1302459"/>
            <a:ext cx="159331" cy="159331"/>
          </a:xfrm>
          <a:custGeom>
            <a:avLst/>
            <a:gdLst>
              <a:gd name="connsiteX0" fmla="*/ 0 w 159331"/>
              <a:gd name="connsiteY0" fmla="*/ 79666 h 159331"/>
              <a:gd name="connsiteX1" fmla="*/ 79666 w 159331"/>
              <a:gd name="connsiteY1" fmla="*/ 0 h 159331"/>
              <a:gd name="connsiteX2" fmla="*/ 159332 w 159331"/>
              <a:gd name="connsiteY2" fmla="*/ 79666 h 159331"/>
              <a:gd name="connsiteX3" fmla="*/ 79666 w 159331"/>
              <a:gd name="connsiteY3" fmla="*/ 159332 h 159331"/>
              <a:gd name="connsiteX4" fmla="*/ 0 w 159331"/>
              <a:gd name="connsiteY4" fmla="*/ 79666 h 15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31" h="159331" fill="none" extrusionOk="0">
                <a:moveTo>
                  <a:pt x="0" y="79666"/>
                </a:moveTo>
                <a:cubicBezTo>
                  <a:pt x="-31" y="34268"/>
                  <a:pt x="42250" y="-5721"/>
                  <a:pt x="79666" y="0"/>
                </a:cubicBezTo>
                <a:cubicBezTo>
                  <a:pt x="126093" y="5745"/>
                  <a:pt x="164391" y="34862"/>
                  <a:pt x="159332" y="79666"/>
                </a:cubicBezTo>
                <a:cubicBezTo>
                  <a:pt x="153457" y="131296"/>
                  <a:pt x="125139" y="155302"/>
                  <a:pt x="79666" y="159332"/>
                </a:cubicBezTo>
                <a:cubicBezTo>
                  <a:pt x="37001" y="158307"/>
                  <a:pt x="-511" y="128968"/>
                  <a:pt x="0" y="79666"/>
                </a:cubicBezTo>
                <a:close/>
              </a:path>
              <a:path w="159331" h="159331" stroke="0" extrusionOk="0">
                <a:moveTo>
                  <a:pt x="0" y="79666"/>
                </a:moveTo>
                <a:cubicBezTo>
                  <a:pt x="7112" y="35437"/>
                  <a:pt x="34336" y="-1543"/>
                  <a:pt x="79666" y="0"/>
                </a:cubicBezTo>
                <a:cubicBezTo>
                  <a:pt x="125604" y="-172"/>
                  <a:pt x="157613" y="37019"/>
                  <a:pt x="159332" y="79666"/>
                </a:cubicBezTo>
                <a:cubicBezTo>
                  <a:pt x="157674" y="123112"/>
                  <a:pt x="114395" y="163879"/>
                  <a:pt x="79666" y="159332"/>
                </a:cubicBezTo>
                <a:cubicBezTo>
                  <a:pt x="35003" y="162386"/>
                  <a:pt x="-6859" y="119169"/>
                  <a:pt x="0" y="79666"/>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958E715-D748-2736-22CB-42BB92B0635A}"/>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4521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70396" y="27937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8" name="ZoneTexte 27">
            <a:extLst>
              <a:ext uri="{FF2B5EF4-FFF2-40B4-BE49-F238E27FC236}">
                <a16:creationId xmlns:a16="http://schemas.microsoft.com/office/drawing/2014/main" id="{EFAF92DD-2BF2-C328-5C34-3877A70E42C9}"/>
              </a:ext>
            </a:extLst>
          </p:cNvPr>
          <p:cNvSpPr txBox="1"/>
          <p:nvPr/>
        </p:nvSpPr>
        <p:spPr>
          <a:xfrm>
            <a:off x="642172" y="3375729"/>
            <a:ext cx="5110028" cy="954107"/>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Robin est chez lui et ne peux pas contacter Batman par téléphone. Alors il décide de se déplacer directement chez Batman. Idem pour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il faut que tu sois directement au bon endroit, dans le </a:t>
            </a:r>
            <a:r>
              <a:rPr lang="fr-FR" sz="1400" b="1" spc="-100" dirty="0" err="1">
                <a:effectLst/>
                <a:latin typeface="Cavolini" panose="03000502040302020204" pitchFamily="66" charset="0"/>
                <a:cs typeface="Cavolini" panose="03000502040302020204" pitchFamily="66" charset="0"/>
              </a:rPr>
              <a:t>virtual</a:t>
            </a:r>
            <a:r>
              <a:rPr lang="fr-FR" sz="1400" b="1" spc="-100" dirty="0">
                <a:effectLst/>
                <a:latin typeface="Cavolini" panose="03000502040302020204" pitchFamily="66" charset="0"/>
                <a:cs typeface="Cavolini" panose="03000502040302020204" pitchFamily="66" charset="0"/>
              </a:rPr>
              <a:t> network.</a:t>
            </a:r>
          </a:p>
        </p:txBody>
      </p:sp>
      <p:pic>
        <p:nvPicPr>
          <p:cNvPr id="19" name="Image 18" descr="Une image contenant texte&#10;&#10;Description générée automatiquement">
            <a:extLst>
              <a:ext uri="{FF2B5EF4-FFF2-40B4-BE49-F238E27FC236}">
                <a16:creationId xmlns:a16="http://schemas.microsoft.com/office/drawing/2014/main" id="{5F1C6CCC-FC41-BBBD-91B9-AC7507D44B14}"/>
              </a:ext>
            </a:extLst>
          </p:cNvPr>
          <p:cNvPicPr>
            <a:picLocks noChangeAspect="1"/>
          </p:cNvPicPr>
          <p:nvPr/>
        </p:nvPicPr>
        <p:blipFill rotWithShape="1">
          <a:blip r:embed="rId2">
            <a:extLst>
              <a:ext uri="{28A0092B-C50C-407E-A947-70E740481C1C}">
                <a14:useLocalDpi xmlns:a14="http://schemas.microsoft.com/office/drawing/2010/main" val="0"/>
              </a:ext>
            </a:extLst>
          </a:blip>
          <a:srcRect l="17920" t="79652" r="70572" b="3024"/>
          <a:stretch/>
        </p:blipFill>
        <p:spPr>
          <a:xfrm>
            <a:off x="7049750" y="1609784"/>
            <a:ext cx="3762301" cy="2459149"/>
          </a:xfrm>
          <a:prstGeom prst="rect">
            <a:avLst/>
          </a:prstGeom>
        </p:spPr>
      </p:pic>
      <p:sp>
        <p:nvSpPr>
          <p:cNvPr id="24" name="ZoneTexte 23">
            <a:extLst>
              <a:ext uri="{FF2B5EF4-FFF2-40B4-BE49-F238E27FC236}">
                <a16:creationId xmlns:a16="http://schemas.microsoft.com/office/drawing/2014/main" id="{9F249452-C150-3404-703C-61F100AB6543}"/>
              </a:ext>
            </a:extLst>
          </p:cNvPr>
          <p:cNvSpPr txBox="1"/>
          <p:nvPr/>
        </p:nvSpPr>
        <p:spPr>
          <a:xfrm>
            <a:off x="6428120" y="565009"/>
            <a:ext cx="2013192"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Ok… </a:t>
            </a:r>
          </a:p>
          <a:p>
            <a:r>
              <a:rPr lang="fr-FR" sz="1400" b="1" spc="-100" dirty="0">
                <a:latin typeface="Cavolini" panose="03000502040302020204" pitchFamily="66" charset="0"/>
                <a:cs typeface="Cavolini" panose="03000502040302020204" pitchFamily="66" charset="0"/>
              </a:rPr>
              <a:t>Concrètement, pour mon azure </a:t>
            </a:r>
            <a:r>
              <a:rPr lang="fr-FR" sz="1400" b="1" spc="-100" dirty="0" err="1">
                <a:latin typeface="Cavolini" panose="03000502040302020204" pitchFamily="66" charset="0"/>
                <a:cs typeface="Cavolini" panose="03000502040302020204" pitchFamily="66" charset="0"/>
              </a:rPr>
              <a:t>function</a:t>
            </a:r>
            <a:r>
              <a:rPr lang="fr-FR" sz="1400" b="1" spc="-100" dirty="0">
                <a:latin typeface="Cavolini" panose="03000502040302020204" pitchFamily="66" charset="0"/>
                <a:cs typeface="Cavolini" panose="03000502040302020204" pitchFamily="66" charset="0"/>
              </a:rPr>
              <a:t>, je fais comment ?</a:t>
            </a:r>
          </a:p>
        </p:txBody>
      </p:sp>
      <p:sp>
        <p:nvSpPr>
          <p:cNvPr id="25" name="ZoneTexte 24">
            <a:extLst>
              <a:ext uri="{FF2B5EF4-FFF2-40B4-BE49-F238E27FC236}">
                <a16:creationId xmlns:a16="http://schemas.microsoft.com/office/drawing/2014/main" id="{1AE01A5C-7BB0-A813-7B74-18F82D84789C}"/>
              </a:ext>
            </a:extLst>
          </p:cNvPr>
          <p:cNvSpPr txBox="1"/>
          <p:nvPr/>
        </p:nvSpPr>
        <p:spPr>
          <a:xfrm>
            <a:off x="9157959" y="440233"/>
            <a:ext cx="2575741" cy="1169551"/>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Il faut que tu utilises la fonctionnalité de </a:t>
            </a:r>
            <a:r>
              <a:rPr lang="fr-FR" sz="1400" b="1" spc="-100" dirty="0" err="1">
                <a:latin typeface="Cavolini" panose="03000502040302020204" pitchFamily="66" charset="0"/>
                <a:cs typeface="Cavolini" panose="03000502040302020204" pitchFamily="66" charset="0"/>
              </a:rPr>
              <a:t>Vnet</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Integration</a:t>
            </a:r>
            <a:r>
              <a:rPr lang="fr-FR" sz="1400" b="1" spc="-100" dirty="0">
                <a:latin typeface="Cavolini" panose="03000502040302020204" pitchFamily="66" charset="0"/>
                <a:cs typeface="Cavolini" panose="03000502040302020204" pitchFamily="66" charset="0"/>
              </a:rPr>
              <a:t> qui te permettra d'exécuter ta fonction depuis ton réseau privé.</a:t>
            </a:r>
          </a:p>
        </p:txBody>
      </p:sp>
      <p:sp>
        <p:nvSpPr>
          <p:cNvPr id="29" name="Forme libre : forme 28">
            <a:extLst>
              <a:ext uri="{FF2B5EF4-FFF2-40B4-BE49-F238E27FC236}">
                <a16:creationId xmlns:a16="http://schemas.microsoft.com/office/drawing/2014/main" id="{D172C05B-4055-7AE5-A2E9-1444CB355600}"/>
              </a:ext>
            </a:extLst>
          </p:cNvPr>
          <p:cNvSpPr/>
          <p:nvPr/>
        </p:nvSpPr>
        <p:spPr>
          <a:xfrm>
            <a:off x="6449661" y="900440"/>
            <a:ext cx="1956133" cy="736058"/>
          </a:xfrm>
          <a:custGeom>
            <a:avLst/>
            <a:gdLst>
              <a:gd name="connsiteX0" fmla="*/ 1947463 w 1956133"/>
              <a:gd name="connsiteY0" fmla="*/ 0 h 736058"/>
              <a:gd name="connsiteX1" fmla="*/ 1898602 w 1956133"/>
              <a:gd name="connsiteY1" fmla="*/ 502571 h 736058"/>
              <a:gd name="connsiteX2" fmla="*/ 1514693 w 1956133"/>
              <a:gd name="connsiteY2" fmla="*/ 725936 h 736058"/>
              <a:gd name="connsiteX3" fmla="*/ 0 w 1956133"/>
              <a:gd name="connsiteY3" fmla="*/ 677075 h 736058"/>
            </a:gdLst>
            <a:ahLst/>
            <a:cxnLst>
              <a:cxn ang="0">
                <a:pos x="connsiteX0" y="connsiteY0"/>
              </a:cxn>
              <a:cxn ang="0">
                <a:pos x="connsiteX1" y="connsiteY1"/>
              </a:cxn>
              <a:cxn ang="0">
                <a:pos x="connsiteX2" y="connsiteY2"/>
              </a:cxn>
              <a:cxn ang="0">
                <a:pos x="connsiteX3" y="connsiteY3"/>
              </a:cxn>
            </a:cxnLst>
            <a:rect l="l" t="t" r="r" b="b"/>
            <a:pathLst>
              <a:path w="1956133" h="736058">
                <a:moveTo>
                  <a:pt x="1947463" y="0"/>
                </a:moveTo>
                <a:cubicBezTo>
                  <a:pt x="1959096" y="190791"/>
                  <a:pt x="1970730" y="381582"/>
                  <a:pt x="1898602" y="502571"/>
                </a:cubicBezTo>
                <a:cubicBezTo>
                  <a:pt x="1826474" y="623560"/>
                  <a:pt x="1831127" y="696852"/>
                  <a:pt x="1514693" y="725936"/>
                </a:cubicBezTo>
                <a:cubicBezTo>
                  <a:pt x="1198259" y="755020"/>
                  <a:pt x="599129" y="716047"/>
                  <a:pt x="0" y="67707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D02FAB5D-97AD-EC4C-930B-9150B2F391F4}"/>
              </a:ext>
            </a:extLst>
          </p:cNvPr>
          <p:cNvSpPr/>
          <p:nvPr/>
        </p:nvSpPr>
        <p:spPr>
          <a:xfrm>
            <a:off x="9018351" y="579353"/>
            <a:ext cx="2673405" cy="1116120"/>
          </a:xfrm>
          <a:custGeom>
            <a:avLst/>
            <a:gdLst>
              <a:gd name="connsiteX0" fmla="*/ 286193 w 2673405"/>
              <a:gd name="connsiteY0" fmla="*/ 0 h 1116120"/>
              <a:gd name="connsiteX1" fmla="*/ 6 w 2673405"/>
              <a:gd name="connsiteY1" fmla="*/ 495591 h 1116120"/>
              <a:gd name="connsiteX2" fmla="*/ 279212 w 2673405"/>
              <a:gd name="connsiteY2" fmla="*/ 914400 h 1116120"/>
              <a:gd name="connsiteX3" fmla="*/ 816684 w 2673405"/>
              <a:gd name="connsiteY3" fmla="*/ 1109844 h 1116120"/>
              <a:gd name="connsiteX4" fmla="*/ 2673405 w 2673405"/>
              <a:gd name="connsiteY4" fmla="*/ 1067963 h 111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405" h="1116120">
                <a:moveTo>
                  <a:pt x="286193" y="0"/>
                </a:moveTo>
                <a:cubicBezTo>
                  <a:pt x="143681" y="171595"/>
                  <a:pt x="1169" y="343191"/>
                  <a:pt x="6" y="495591"/>
                </a:cubicBezTo>
                <a:cubicBezTo>
                  <a:pt x="-1158" y="647991"/>
                  <a:pt x="143099" y="812025"/>
                  <a:pt x="279212" y="914400"/>
                </a:cubicBezTo>
                <a:cubicBezTo>
                  <a:pt x="415325" y="1016775"/>
                  <a:pt x="417652" y="1084250"/>
                  <a:pt x="816684" y="1109844"/>
                </a:cubicBezTo>
                <a:cubicBezTo>
                  <a:pt x="1215716" y="1135438"/>
                  <a:pt x="2370932" y="1074943"/>
                  <a:pt x="2673405" y="10679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orme libre : forme 33">
            <a:extLst>
              <a:ext uri="{FF2B5EF4-FFF2-40B4-BE49-F238E27FC236}">
                <a16:creationId xmlns:a16="http://schemas.microsoft.com/office/drawing/2014/main" id="{D02BE3BF-2D3A-20D2-6507-CA24998E0449}"/>
              </a:ext>
            </a:extLst>
          </p:cNvPr>
          <p:cNvSpPr/>
          <p:nvPr/>
        </p:nvSpPr>
        <p:spPr>
          <a:xfrm>
            <a:off x="8327322" y="1605435"/>
            <a:ext cx="260918" cy="711976"/>
          </a:xfrm>
          <a:custGeom>
            <a:avLst/>
            <a:gdLst>
              <a:gd name="connsiteX0" fmla="*/ 111683 w 260918"/>
              <a:gd name="connsiteY0" fmla="*/ 711976 h 711976"/>
              <a:gd name="connsiteX1" fmla="*/ 258266 w 260918"/>
              <a:gd name="connsiteY1" fmla="*/ 397869 h 711976"/>
              <a:gd name="connsiteX2" fmla="*/ 0 w 260918"/>
              <a:gd name="connsiteY2" fmla="*/ 0 h 711976"/>
            </a:gdLst>
            <a:ahLst/>
            <a:cxnLst>
              <a:cxn ang="0">
                <a:pos x="connsiteX0" y="connsiteY0"/>
              </a:cxn>
              <a:cxn ang="0">
                <a:pos x="connsiteX1" y="connsiteY1"/>
              </a:cxn>
              <a:cxn ang="0">
                <a:pos x="connsiteX2" y="connsiteY2"/>
              </a:cxn>
            </a:cxnLst>
            <a:rect l="l" t="t" r="r" b="b"/>
            <a:pathLst>
              <a:path w="260918" h="711976">
                <a:moveTo>
                  <a:pt x="111683" y="711976"/>
                </a:moveTo>
                <a:cubicBezTo>
                  <a:pt x="194281" y="614254"/>
                  <a:pt x="276880" y="516532"/>
                  <a:pt x="258266" y="397869"/>
                </a:cubicBezTo>
                <a:cubicBezTo>
                  <a:pt x="239652" y="279206"/>
                  <a:pt x="119826" y="139603"/>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 forme 34">
            <a:extLst>
              <a:ext uri="{FF2B5EF4-FFF2-40B4-BE49-F238E27FC236}">
                <a16:creationId xmlns:a16="http://schemas.microsoft.com/office/drawing/2014/main" id="{F18D8F59-E22B-B558-AF32-5ED1344671B5}"/>
              </a:ext>
            </a:extLst>
          </p:cNvPr>
          <p:cNvSpPr/>
          <p:nvPr/>
        </p:nvSpPr>
        <p:spPr>
          <a:xfrm>
            <a:off x="9142409" y="1626376"/>
            <a:ext cx="231936" cy="774797"/>
          </a:xfrm>
          <a:custGeom>
            <a:avLst/>
            <a:gdLst>
              <a:gd name="connsiteX0" fmla="*/ 231936 w 231936"/>
              <a:gd name="connsiteY0" fmla="*/ 774797 h 774797"/>
              <a:gd name="connsiteX1" fmla="*/ 1591 w 231936"/>
              <a:gd name="connsiteY1" fmla="*/ 502571 h 774797"/>
              <a:gd name="connsiteX2" fmla="*/ 148174 w 231936"/>
              <a:gd name="connsiteY2" fmla="*/ 0 h 774797"/>
            </a:gdLst>
            <a:ahLst/>
            <a:cxnLst>
              <a:cxn ang="0">
                <a:pos x="connsiteX0" y="connsiteY0"/>
              </a:cxn>
              <a:cxn ang="0">
                <a:pos x="connsiteX1" y="connsiteY1"/>
              </a:cxn>
              <a:cxn ang="0">
                <a:pos x="connsiteX2" y="connsiteY2"/>
              </a:cxn>
            </a:cxnLst>
            <a:rect l="l" t="t" r="r" b="b"/>
            <a:pathLst>
              <a:path w="231936" h="774797">
                <a:moveTo>
                  <a:pt x="231936" y="774797"/>
                </a:moveTo>
                <a:cubicBezTo>
                  <a:pt x="123743" y="703250"/>
                  <a:pt x="15551" y="631704"/>
                  <a:pt x="1591" y="502571"/>
                </a:cubicBezTo>
                <a:cubicBezTo>
                  <a:pt x="-12369" y="373438"/>
                  <a:pt x="67902" y="186719"/>
                  <a:pt x="148174"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a:extLst>
              <a:ext uri="{FF2B5EF4-FFF2-40B4-BE49-F238E27FC236}">
                <a16:creationId xmlns:a16="http://schemas.microsoft.com/office/drawing/2014/main" id="{B3887806-DF26-7482-CA97-A0CA9B51F631}"/>
              </a:ext>
            </a:extLst>
          </p:cNvPr>
          <p:cNvPicPr>
            <a:picLocks noChangeAspect="1"/>
          </p:cNvPicPr>
          <p:nvPr/>
        </p:nvPicPr>
        <p:blipFill rotWithShape="1">
          <a:blip r:embed="rId3">
            <a:extLst>
              <a:ext uri="{28A0092B-C50C-407E-A947-70E740481C1C}">
                <a14:useLocalDpi xmlns:a14="http://schemas.microsoft.com/office/drawing/2010/main" val="0"/>
              </a:ext>
            </a:extLst>
          </a:blip>
          <a:srcRect l="17176" t="48994" r="65992" b="23791"/>
          <a:stretch/>
        </p:blipFill>
        <p:spPr>
          <a:xfrm>
            <a:off x="148934" y="635195"/>
            <a:ext cx="3941436" cy="2766806"/>
          </a:xfrm>
          <a:prstGeom prst="rect">
            <a:avLst/>
          </a:prstGeom>
        </p:spPr>
      </p:pic>
      <p:sp>
        <p:nvSpPr>
          <p:cNvPr id="13" name="Forme libre : forme 12">
            <a:extLst>
              <a:ext uri="{FF2B5EF4-FFF2-40B4-BE49-F238E27FC236}">
                <a16:creationId xmlns:a16="http://schemas.microsoft.com/office/drawing/2014/main" id="{FB19B313-60CF-204F-31A5-E7A665527CB5}"/>
              </a:ext>
            </a:extLst>
          </p:cNvPr>
          <p:cNvSpPr/>
          <p:nvPr/>
        </p:nvSpPr>
        <p:spPr>
          <a:xfrm>
            <a:off x="3052356" y="380411"/>
            <a:ext cx="2604963" cy="1522584"/>
          </a:xfrm>
          <a:custGeom>
            <a:avLst/>
            <a:gdLst>
              <a:gd name="connsiteX0" fmla="*/ 1093855 w 2604963"/>
              <a:gd name="connsiteY0" fmla="*/ 10478 h 1386322"/>
              <a:gd name="connsiteX1" fmla="*/ 2210679 w 2604963"/>
              <a:gd name="connsiteY1" fmla="*/ 59339 h 1386322"/>
              <a:gd name="connsiteX2" fmla="*/ 2510826 w 2604963"/>
              <a:gd name="connsiteY2" fmla="*/ 268743 h 1386322"/>
              <a:gd name="connsiteX3" fmla="*/ 2559687 w 2604963"/>
              <a:gd name="connsiteY3" fmla="*/ 1225024 h 1386322"/>
              <a:gd name="connsiteX4" fmla="*/ 1903552 w 2604963"/>
              <a:gd name="connsiteY4" fmla="*/ 1364627 h 1386322"/>
              <a:gd name="connsiteX5" fmla="*/ 626184 w 2604963"/>
              <a:gd name="connsiteY5" fmla="*/ 1371607 h 1386322"/>
              <a:gd name="connsiteX6" fmla="*/ 46832 w 2604963"/>
              <a:gd name="connsiteY6" fmla="*/ 1225024 h 1386322"/>
              <a:gd name="connsiteX7" fmla="*/ 60792 w 2604963"/>
              <a:gd name="connsiteY7" fmla="*/ 380426 h 1386322"/>
              <a:gd name="connsiteX8" fmla="*/ 270197 w 2604963"/>
              <a:gd name="connsiteY8" fmla="*/ 38398 h 1386322"/>
              <a:gd name="connsiteX9" fmla="*/ 1093855 w 2604963"/>
              <a:gd name="connsiteY9" fmla="*/ 10478 h 13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4963" h="1386322">
                <a:moveTo>
                  <a:pt x="1093855" y="10478"/>
                </a:moveTo>
                <a:cubicBezTo>
                  <a:pt x="1417269" y="13968"/>
                  <a:pt x="1974517" y="16295"/>
                  <a:pt x="2210679" y="59339"/>
                </a:cubicBezTo>
                <a:cubicBezTo>
                  <a:pt x="2446841" y="102383"/>
                  <a:pt x="2452658" y="74462"/>
                  <a:pt x="2510826" y="268743"/>
                </a:cubicBezTo>
                <a:cubicBezTo>
                  <a:pt x="2568994" y="463024"/>
                  <a:pt x="2660899" y="1042377"/>
                  <a:pt x="2559687" y="1225024"/>
                </a:cubicBezTo>
                <a:cubicBezTo>
                  <a:pt x="2458475" y="1407671"/>
                  <a:pt x="2225803" y="1340197"/>
                  <a:pt x="1903552" y="1364627"/>
                </a:cubicBezTo>
                <a:cubicBezTo>
                  <a:pt x="1581302" y="1389058"/>
                  <a:pt x="935637" y="1394874"/>
                  <a:pt x="626184" y="1371607"/>
                </a:cubicBezTo>
                <a:cubicBezTo>
                  <a:pt x="316731" y="1348340"/>
                  <a:pt x="141064" y="1390221"/>
                  <a:pt x="46832" y="1225024"/>
                </a:cubicBezTo>
                <a:cubicBezTo>
                  <a:pt x="-47400" y="1059827"/>
                  <a:pt x="23564" y="578197"/>
                  <a:pt x="60792" y="380426"/>
                </a:cubicBezTo>
                <a:cubicBezTo>
                  <a:pt x="98019" y="182655"/>
                  <a:pt x="101510" y="100056"/>
                  <a:pt x="270197" y="38398"/>
                </a:cubicBezTo>
                <a:cubicBezTo>
                  <a:pt x="438884" y="-23260"/>
                  <a:pt x="770441" y="6988"/>
                  <a:pt x="1093855" y="104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DE63E0DA-AF13-E2E5-0E95-3354792F5DA3}"/>
              </a:ext>
            </a:extLst>
          </p:cNvPr>
          <p:cNvSpPr txBox="1"/>
          <p:nvPr/>
        </p:nvSpPr>
        <p:spPr>
          <a:xfrm>
            <a:off x="3125524" y="478537"/>
            <a:ext cx="2440901" cy="1384995"/>
          </a:xfrm>
          <a:prstGeom prst="rect">
            <a:avLst/>
          </a:prstGeom>
          <a:noFill/>
        </p:spPr>
        <p:txBody>
          <a:bodyPr wrap="square">
            <a:spAutoFit/>
          </a:bodyPr>
          <a:lstStyle/>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Pourquoi je n'arrive pas le joindre ? </a:t>
            </a:r>
          </a:p>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Son </a:t>
            </a:r>
            <a:r>
              <a:rPr lang="fr-FR" sz="1400" b="1" spc="-100" dirty="0" err="1">
                <a:effectLst/>
                <a:latin typeface="Cavolini" panose="03000502040302020204" pitchFamily="66" charset="0"/>
                <a:cs typeface="Cavolini" panose="03000502040302020204" pitchFamily="66" charset="0"/>
              </a:rPr>
              <a:t>batphone</a:t>
            </a:r>
            <a:r>
              <a:rPr lang="fr-FR" sz="1400" b="1" spc="-100" dirty="0">
                <a:effectLst/>
                <a:latin typeface="Cavolini" panose="03000502040302020204" pitchFamily="66" charset="0"/>
                <a:cs typeface="Cavolini" panose="03000502040302020204" pitchFamily="66" charset="0"/>
              </a:rPr>
              <a:t> ne doit plus avoir de batterie. </a:t>
            </a:r>
          </a:p>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Ca ne peut pas attendre, je file au manoir Wayne !</a:t>
            </a:r>
          </a:p>
        </p:txBody>
      </p:sp>
      <p:sp>
        <p:nvSpPr>
          <p:cNvPr id="14" name="Forme libre : forme 13">
            <a:extLst>
              <a:ext uri="{FF2B5EF4-FFF2-40B4-BE49-F238E27FC236}">
                <a16:creationId xmlns:a16="http://schemas.microsoft.com/office/drawing/2014/main" id="{CC08326F-16EC-52FA-6B83-06691C6DD1CB}"/>
              </a:ext>
            </a:extLst>
          </p:cNvPr>
          <p:cNvSpPr/>
          <p:nvPr/>
        </p:nvSpPr>
        <p:spPr>
          <a:xfrm>
            <a:off x="2477954" y="942321"/>
            <a:ext cx="523512" cy="258265"/>
          </a:xfrm>
          <a:custGeom>
            <a:avLst/>
            <a:gdLst>
              <a:gd name="connsiteX0" fmla="*/ 0 w 523512"/>
              <a:gd name="connsiteY0" fmla="*/ 258265 h 258265"/>
              <a:gd name="connsiteX1" fmla="*/ 230345 w 523512"/>
              <a:gd name="connsiteY1" fmla="*/ 55841 h 258265"/>
              <a:gd name="connsiteX2" fmla="*/ 523512 w 523512"/>
              <a:gd name="connsiteY2" fmla="*/ 0 h 258265"/>
            </a:gdLst>
            <a:ahLst/>
            <a:cxnLst>
              <a:cxn ang="0">
                <a:pos x="connsiteX0" y="connsiteY0"/>
              </a:cxn>
              <a:cxn ang="0">
                <a:pos x="connsiteX1" y="connsiteY1"/>
              </a:cxn>
              <a:cxn ang="0">
                <a:pos x="connsiteX2" y="connsiteY2"/>
              </a:cxn>
            </a:cxnLst>
            <a:rect l="l" t="t" r="r" b="b"/>
            <a:pathLst>
              <a:path w="523512" h="258265">
                <a:moveTo>
                  <a:pt x="0" y="258265"/>
                </a:moveTo>
                <a:cubicBezTo>
                  <a:pt x="71546" y="178575"/>
                  <a:pt x="143093" y="98885"/>
                  <a:pt x="230345" y="55841"/>
                </a:cubicBezTo>
                <a:cubicBezTo>
                  <a:pt x="317597" y="12797"/>
                  <a:pt x="494428" y="2327"/>
                  <a:pt x="52351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509551" y="3336266"/>
            <a:ext cx="5242649" cy="9118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Tree>
    <p:extLst>
      <p:ext uri="{BB962C8B-B14F-4D97-AF65-F5344CB8AC3E}">
        <p14:creationId xmlns:p14="http://schemas.microsoft.com/office/powerpoint/2010/main" val="188381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70396" y="27937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8" name="ZoneTexte 27">
            <a:extLst>
              <a:ext uri="{FF2B5EF4-FFF2-40B4-BE49-F238E27FC236}">
                <a16:creationId xmlns:a16="http://schemas.microsoft.com/office/drawing/2014/main" id="{EFAF92DD-2BF2-C328-5C34-3877A70E42C9}"/>
              </a:ext>
            </a:extLst>
          </p:cNvPr>
          <p:cNvSpPr txBox="1"/>
          <p:nvPr/>
        </p:nvSpPr>
        <p:spPr>
          <a:xfrm>
            <a:off x="1249446" y="3375729"/>
            <a:ext cx="4502753" cy="954107"/>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Robin is at home and can't contact Batman by phone. So he decides to go directly to Batman. The same goes for your Azure function, you have to be directly in the right place, in the virtual network.</a:t>
            </a:r>
            <a:endParaRPr lang="fr-FR" sz="1400" b="1" spc="-100" dirty="0">
              <a:effectLst/>
              <a:latin typeface="Cavolini" panose="03000502040302020204" pitchFamily="66" charset="0"/>
              <a:cs typeface="Cavolini" panose="03000502040302020204" pitchFamily="66" charset="0"/>
            </a:endParaRPr>
          </a:p>
        </p:txBody>
      </p:sp>
      <p:pic>
        <p:nvPicPr>
          <p:cNvPr id="19" name="Image 18" descr="Une image contenant texte&#10;&#10;Description générée automatiquement">
            <a:extLst>
              <a:ext uri="{FF2B5EF4-FFF2-40B4-BE49-F238E27FC236}">
                <a16:creationId xmlns:a16="http://schemas.microsoft.com/office/drawing/2014/main" id="{5F1C6CCC-FC41-BBBD-91B9-AC7507D44B14}"/>
              </a:ext>
            </a:extLst>
          </p:cNvPr>
          <p:cNvPicPr>
            <a:picLocks noChangeAspect="1"/>
          </p:cNvPicPr>
          <p:nvPr/>
        </p:nvPicPr>
        <p:blipFill rotWithShape="1">
          <a:blip r:embed="rId2">
            <a:extLst>
              <a:ext uri="{28A0092B-C50C-407E-A947-70E740481C1C}">
                <a14:useLocalDpi xmlns:a14="http://schemas.microsoft.com/office/drawing/2010/main" val="0"/>
              </a:ext>
            </a:extLst>
          </a:blip>
          <a:srcRect l="17920" t="79652" r="70572" b="3024"/>
          <a:stretch/>
        </p:blipFill>
        <p:spPr>
          <a:xfrm>
            <a:off x="7049750" y="1609784"/>
            <a:ext cx="3762301" cy="2459149"/>
          </a:xfrm>
          <a:prstGeom prst="rect">
            <a:avLst/>
          </a:prstGeom>
        </p:spPr>
      </p:pic>
      <p:sp>
        <p:nvSpPr>
          <p:cNvPr id="24" name="ZoneTexte 23">
            <a:extLst>
              <a:ext uri="{FF2B5EF4-FFF2-40B4-BE49-F238E27FC236}">
                <a16:creationId xmlns:a16="http://schemas.microsoft.com/office/drawing/2014/main" id="{9F249452-C150-3404-703C-61F100AB6543}"/>
              </a:ext>
            </a:extLst>
          </p:cNvPr>
          <p:cNvSpPr txBox="1"/>
          <p:nvPr/>
        </p:nvSpPr>
        <p:spPr>
          <a:xfrm>
            <a:off x="6627317" y="635195"/>
            <a:ext cx="1822420"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Ok... </a:t>
            </a:r>
          </a:p>
          <a:p>
            <a:r>
              <a:rPr lang="en-US" sz="1400" b="1" spc="-100" dirty="0">
                <a:latin typeface="Cavolini" panose="03000502040302020204" pitchFamily="66" charset="0"/>
                <a:cs typeface="Cavolini" panose="03000502040302020204" pitchFamily="66" charset="0"/>
              </a:rPr>
              <a:t>Concretely, for my azure function, how do I do it?</a:t>
            </a:r>
            <a:endParaRPr lang="fr-FR" sz="1400" b="1" spc="-100" dirty="0">
              <a:latin typeface="Cavolini" panose="03000502040302020204" pitchFamily="66" charset="0"/>
              <a:cs typeface="Cavolini" panose="03000502040302020204" pitchFamily="66" charset="0"/>
            </a:endParaRPr>
          </a:p>
        </p:txBody>
      </p:sp>
      <p:sp>
        <p:nvSpPr>
          <p:cNvPr id="25" name="ZoneTexte 24">
            <a:extLst>
              <a:ext uri="{FF2B5EF4-FFF2-40B4-BE49-F238E27FC236}">
                <a16:creationId xmlns:a16="http://schemas.microsoft.com/office/drawing/2014/main" id="{1AE01A5C-7BB0-A813-7B74-18F82D84789C}"/>
              </a:ext>
            </a:extLst>
          </p:cNvPr>
          <p:cNvSpPr txBox="1"/>
          <p:nvPr/>
        </p:nvSpPr>
        <p:spPr>
          <a:xfrm>
            <a:off x="9257234" y="481873"/>
            <a:ext cx="2303514" cy="1169551"/>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You need to use the </a:t>
            </a:r>
            <a:r>
              <a:rPr lang="en-US" sz="1400" b="1" spc="-100" dirty="0" err="1">
                <a:latin typeface="Cavolini" panose="03000502040302020204" pitchFamily="66" charset="0"/>
                <a:cs typeface="Cavolini" panose="03000502040302020204" pitchFamily="66" charset="0"/>
              </a:rPr>
              <a:t>Vnet</a:t>
            </a:r>
            <a:r>
              <a:rPr lang="en-US" sz="1400" b="1" spc="-100" dirty="0">
                <a:latin typeface="Cavolini" panose="03000502040302020204" pitchFamily="66" charset="0"/>
                <a:cs typeface="Cavolini" panose="03000502040302020204" pitchFamily="66" charset="0"/>
              </a:rPr>
              <a:t> Integration feature that will allow you to perform your function from your private network.</a:t>
            </a:r>
            <a:endParaRPr lang="fr-FR" sz="1400" b="1" spc="-100" dirty="0">
              <a:latin typeface="Cavolini" panose="03000502040302020204" pitchFamily="66" charset="0"/>
              <a:cs typeface="Cavolini" panose="03000502040302020204" pitchFamily="66" charset="0"/>
            </a:endParaRPr>
          </a:p>
        </p:txBody>
      </p:sp>
      <p:sp>
        <p:nvSpPr>
          <p:cNvPr id="29" name="Forme libre : forme 28">
            <a:extLst>
              <a:ext uri="{FF2B5EF4-FFF2-40B4-BE49-F238E27FC236}">
                <a16:creationId xmlns:a16="http://schemas.microsoft.com/office/drawing/2014/main" id="{D172C05B-4055-7AE5-A2E9-1444CB355600}"/>
              </a:ext>
            </a:extLst>
          </p:cNvPr>
          <p:cNvSpPr/>
          <p:nvPr/>
        </p:nvSpPr>
        <p:spPr>
          <a:xfrm>
            <a:off x="6449661" y="900440"/>
            <a:ext cx="1956133" cy="736058"/>
          </a:xfrm>
          <a:custGeom>
            <a:avLst/>
            <a:gdLst>
              <a:gd name="connsiteX0" fmla="*/ 1947463 w 1956133"/>
              <a:gd name="connsiteY0" fmla="*/ 0 h 736058"/>
              <a:gd name="connsiteX1" fmla="*/ 1898602 w 1956133"/>
              <a:gd name="connsiteY1" fmla="*/ 502571 h 736058"/>
              <a:gd name="connsiteX2" fmla="*/ 1514693 w 1956133"/>
              <a:gd name="connsiteY2" fmla="*/ 725936 h 736058"/>
              <a:gd name="connsiteX3" fmla="*/ 0 w 1956133"/>
              <a:gd name="connsiteY3" fmla="*/ 677075 h 736058"/>
            </a:gdLst>
            <a:ahLst/>
            <a:cxnLst>
              <a:cxn ang="0">
                <a:pos x="connsiteX0" y="connsiteY0"/>
              </a:cxn>
              <a:cxn ang="0">
                <a:pos x="connsiteX1" y="connsiteY1"/>
              </a:cxn>
              <a:cxn ang="0">
                <a:pos x="connsiteX2" y="connsiteY2"/>
              </a:cxn>
              <a:cxn ang="0">
                <a:pos x="connsiteX3" y="connsiteY3"/>
              </a:cxn>
            </a:cxnLst>
            <a:rect l="l" t="t" r="r" b="b"/>
            <a:pathLst>
              <a:path w="1956133" h="736058">
                <a:moveTo>
                  <a:pt x="1947463" y="0"/>
                </a:moveTo>
                <a:cubicBezTo>
                  <a:pt x="1959096" y="190791"/>
                  <a:pt x="1970730" y="381582"/>
                  <a:pt x="1898602" y="502571"/>
                </a:cubicBezTo>
                <a:cubicBezTo>
                  <a:pt x="1826474" y="623560"/>
                  <a:pt x="1831127" y="696852"/>
                  <a:pt x="1514693" y="725936"/>
                </a:cubicBezTo>
                <a:cubicBezTo>
                  <a:pt x="1198259" y="755020"/>
                  <a:pt x="599129" y="716047"/>
                  <a:pt x="0" y="67707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D02FAB5D-97AD-EC4C-930B-9150B2F391F4}"/>
              </a:ext>
            </a:extLst>
          </p:cNvPr>
          <p:cNvSpPr/>
          <p:nvPr/>
        </p:nvSpPr>
        <p:spPr>
          <a:xfrm>
            <a:off x="9018351" y="579353"/>
            <a:ext cx="2673405" cy="1116120"/>
          </a:xfrm>
          <a:custGeom>
            <a:avLst/>
            <a:gdLst>
              <a:gd name="connsiteX0" fmla="*/ 286193 w 2673405"/>
              <a:gd name="connsiteY0" fmla="*/ 0 h 1116120"/>
              <a:gd name="connsiteX1" fmla="*/ 6 w 2673405"/>
              <a:gd name="connsiteY1" fmla="*/ 495591 h 1116120"/>
              <a:gd name="connsiteX2" fmla="*/ 279212 w 2673405"/>
              <a:gd name="connsiteY2" fmla="*/ 914400 h 1116120"/>
              <a:gd name="connsiteX3" fmla="*/ 816684 w 2673405"/>
              <a:gd name="connsiteY3" fmla="*/ 1109844 h 1116120"/>
              <a:gd name="connsiteX4" fmla="*/ 2673405 w 2673405"/>
              <a:gd name="connsiteY4" fmla="*/ 1067963 h 111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405" h="1116120">
                <a:moveTo>
                  <a:pt x="286193" y="0"/>
                </a:moveTo>
                <a:cubicBezTo>
                  <a:pt x="143681" y="171595"/>
                  <a:pt x="1169" y="343191"/>
                  <a:pt x="6" y="495591"/>
                </a:cubicBezTo>
                <a:cubicBezTo>
                  <a:pt x="-1158" y="647991"/>
                  <a:pt x="143099" y="812025"/>
                  <a:pt x="279212" y="914400"/>
                </a:cubicBezTo>
                <a:cubicBezTo>
                  <a:pt x="415325" y="1016775"/>
                  <a:pt x="417652" y="1084250"/>
                  <a:pt x="816684" y="1109844"/>
                </a:cubicBezTo>
                <a:cubicBezTo>
                  <a:pt x="1215716" y="1135438"/>
                  <a:pt x="2370932" y="1074943"/>
                  <a:pt x="2673405" y="10679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orme libre : forme 33">
            <a:extLst>
              <a:ext uri="{FF2B5EF4-FFF2-40B4-BE49-F238E27FC236}">
                <a16:creationId xmlns:a16="http://schemas.microsoft.com/office/drawing/2014/main" id="{D02BE3BF-2D3A-20D2-6507-CA24998E0449}"/>
              </a:ext>
            </a:extLst>
          </p:cNvPr>
          <p:cNvSpPr/>
          <p:nvPr/>
        </p:nvSpPr>
        <p:spPr>
          <a:xfrm>
            <a:off x="8327322" y="1605435"/>
            <a:ext cx="260918" cy="711976"/>
          </a:xfrm>
          <a:custGeom>
            <a:avLst/>
            <a:gdLst>
              <a:gd name="connsiteX0" fmla="*/ 111683 w 260918"/>
              <a:gd name="connsiteY0" fmla="*/ 711976 h 711976"/>
              <a:gd name="connsiteX1" fmla="*/ 258266 w 260918"/>
              <a:gd name="connsiteY1" fmla="*/ 397869 h 711976"/>
              <a:gd name="connsiteX2" fmla="*/ 0 w 260918"/>
              <a:gd name="connsiteY2" fmla="*/ 0 h 711976"/>
            </a:gdLst>
            <a:ahLst/>
            <a:cxnLst>
              <a:cxn ang="0">
                <a:pos x="connsiteX0" y="connsiteY0"/>
              </a:cxn>
              <a:cxn ang="0">
                <a:pos x="connsiteX1" y="connsiteY1"/>
              </a:cxn>
              <a:cxn ang="0">
                <a:pos x="connsiteX2" y="connsiteY2"/>
              </a:cxn>
            </a:cxnLst>
            <a:rect l="l" t="t" r="r" b="b"/>
            <a:pathLst>
              <a:path w="260918" h="711976">
                <a:moveTo>
                  <a:pt x="111683" y="711976"/>
                </a:moveTo>
                <a:cubicBezTo>
                  <a:pt x="194281" y="614254"/>
                  <a:pt x="276880" y="516532"/>
                  <a:pt x="258266" y="397869"/>
                </a:cubicBezTo>
                <a:cubicBezTo>
                  <a:pt x="239652" y="279206"/>
                  <a:pt x="119826" y="139603"/>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 forme 34">
            <a:extLst>
              <a:ext uri="{FF2B5EF4-FFF2-40B4-BE49-F238E27FC236}">
                <a16:creationId xmlns:a16="http://schemas.microsoft.com/office/drawing/2014/main" id="{F18D8F59-E22B-B558-AF32-5ED1344671B5}"/>
              </a:ext>
            </a:extLst>
          </p:cNvPr>
          <p:cNvSpPr/>
          <p:nvPr/>
        </p:nvSpPr>
        <p:spPr>
          <a:xfrm>
            <a:off x="9142409" y="1626376"/>
            <a:ext cx="231936" cy="774797"/>
          </a:xfrm>
          <a:custGeom>
            <a:avLst/>
            <a:gdLst>
              <a:gd name="connsiteX0" fmla="*/ 231936 w 231936"/>
              <a:gd name="connsiteY0" fmla="*/ 774797 h 774797"/>
              <a:gd name="connsiteX1" fmla="*/ 1591 w 231936"/>
              <a:gd name="connsiteY1" fmla="*/ 502571 h 774797"/>
              <a:gd name="connsiteX2" fmla="*/ 148174 w 231936"/>
              <a:gd name="connsiteY2" fmla="*/ 0 h 774797"/>
            </a:gdLst>
            <a:ahLst/>
            <a:cxnLst>
              <a:cxn ang="0">
                <a:pos x="connsiteX0" y="connsiteY0"/>
              </a:cxn>
              <a:cxn ang="0">
                <a:pos x="connsiteX1" y="connsiteY1"/>
              </a:cxn>
              <a:cxn ang="0">
                <a:pos x="connsiteX2" y="connsiteY2"/>
              </a:cxn>
            </a:cxnLst>
            <a:rect l="l" t="t" r="r" b="b"/>
            <a:pathLst>
              <a:path w="231936" h="774797">
                <a:moveTo>
                  <a:pt x="231936" y="774797"/>
                </a:moveTo>
                <a:cubicBezTo>
                  <a:pt x="123743" y="703250"/>
                  <a:pt x="15551" y="631704"/>
                  <a:pt x="1591" y="502571"/>
                </a:cubicBezTo>
                <a:cubicBezTo>
                  <a:pt x="-12369" y="373438"/>
                  <a:pt x="67902" y="186719"/>
                  <a:pt x="148174"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a:extLst>
              <a:ext uri="{FF2B5EF4-FFF2-40B4-BE49-F238E27FC236}">
                <a16:creationId xmlns:a16="http://schemas.microsoft.com/office/drawing/2014/main" id="{B3887806-DF26-7482-CA97-A0CA9B51F631}"/>
              </a:ext>
            </a:extLst>
          </p:cNvPr>
          <p:cNvPicPr>
            <a:picLocks noChangeAspect="1"/>
          </p:cNvPicPr>
          <p:nvPr/>
        </p:nvPicPr>
        <p:blipFill rotWithShape="1">
          <a:blip r:embed="rId3">
            <a:extLst>
              <a:ext uri="{28A0092B-C50C-407E-A947-70E740481C1C}">
                <a14:useLocalDpi xmlns:a14="http://schemas.microsoft.com/office/drawing/2010/main" val="0"/>
              </a:ext>
            </a:extLst>
          </a:blip>
          <a:srcRect l="17176" t="48994" r="65992" b="23791"/>
          <a:stretch/>
        </p:blipFill>
        <p:spPr>
          <a:xfrm>
            <a:off x="148934" y="635195"/>
            <a:ext cx="3941436" cy="2766806"/>
          </a:xfrm>
          <a:prstGeom prst="rect">
            <a:avLst/>
          </a:prstGeom>
        </p:spPr>
      </p:pic>
      <p:sp>
        <p:nvSpPr>
          <p:cNvPr id="13" name="Forme libre : forme 12">
            <a:extLst>
              <a:ext uri="{FF2B5EF4-FFF2-40B4-BE49-F238E27FC236}">
                <a16:creationId xmlns:a16="http://schemas.microsoft.com/office/drawing/2014/main" id="{FB19B313-60CF-204F-31A5-E7A665527CB5}"/>
              </a:ext>
            </a:extLst>
          </p:cNvPr>
          <p:cNvSpPr/>
          <p:nvPr/>
        </p:nvSpPr>
        <p:spPr>
          <a:xfrm>
            <a:off x="3052356" y="440233"/>
            <a:ext cx="2604963" cy="1255240"/>
          </a:xfrm>
          <a:custGeom>
            <a:avLst/>
            <a:gdLst>
              <a:gd name="connsiteX0" fmla="*/ 1093855 w 2604963"/>
              <a:gd name="connsiteY0" fmla="*/ 10478 h 1386322"/>
              <a:gd name="connsiteX1" fmla="*/ 2210679 w 2604963"/>
              <a:gd name="connsiteY1" fmla="*/ 59339 h 1386322"/>
              <a:gd name="connsiteX2" fmla="*/ 2510826 w 2604963"/>
              <a:gd name="connsiteY2" fmla="*/ 268743 h 1386322"/>
              <a:gd name="connsiteX3" fmla="*/ 2559687 w 2604963"/>
              <a:gd name="connsiteY3" fmla="*/ 1225024 h 1386322"/>
              <a:gd name="connsiteX4" fmla="*/ 1903552 w 2604963"/>
              <a:gd name="connsiteY4" fmla="*/ 1364627 h 1386322"/>
              <a:gd name="connsiteX5" fmla="*/ 626184 w 2604963"/>
              <a:gd name="connsiteY5" fmla="*/ 1371607 h 1386322"/>
              <a:gd name="connsiteX6" fmla="*/ 46832 w 2604963"/>
              <a:gd name="connsiteY6" fmla="*/ 1225024 h 1386322"/>
              <a:gd name="connsiteX7" fmla="*/ 60792 w 2604963"/>
              <a:gd name="connsiteY7" fmla="*/ 380426 h 1386322"/>
              <a:gd name="connsiteX8" fmla="*/ 270197 w 2604963"/>
              <a:gd name="connsiteY8" fmla="*/ 38398 h 1386322"/>
              <a:gd name="connsiteX9" fmla="*/ 1093855 w 2604963"/>
              <a:gd name="connsiteY9" fmla="*/ 10478 h 13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4963" h="1386322">
                <a:moveTo>
                  <a:pt x="1093855" y="10478"/>
                </a:moveTo>
                <a:cubicBezTo>
                  <a:pt x="1417269" y="13968"/>
                  <a:pt x="1974517" y="16295"/>
                  <a:pt x="2210679" y="59339"/>
                </a:cubicBezTo>
                <a:cubicBezTo>
                  <a:pt x="2446841" y="102383"/>
                  <a:pt x="2452658" y="74462"/>
                  <a:pt x="2510826" y="268743"/>
                </a:cubicBezTo>
                <a:cubicBezTo>
                  <a:pt x="2568994" y="463024"/>
                  <a:pt x="2660899" y="1042377"/>
                  <a:pt x="2559687" y="1225024"/>
                </a:cubicBezTo>
                <a:cubicBezTo>
                  <a:pt x="2458475" y="1407671"/>
                  <a:pt x="2225803" y="1340197"/>
                  <a:pt x="1903552" y="1364627"/>
                </a:cubicBezTo>
                <a:cubicBezTo>
                  <a:pt x="1581302" y="1389058"/>
                  <a:pt x="935637" y="1394874"/>
                  <a:pt x="626184" y="1371607"/>
                </a:cubicBezTo>
                <a:cubicBezTo>
                  <a:pt x="316731" y="1348340"/>
                  <a:pt x="141064" y="1390221"/>
                  <a:pt x="46832" y="1225024"/>
                </a:cubicBezTo>
                <a:cubicBezTo>
                  <a:pt x="-47400" y="1059827"/>
                  <a:pt x="23564" y="578197"/>
                  <a:pt x="60792" y="380426"/>
                </a:cubicBezTo>
                <a:cubicBezTo>
                  <a:pt x="98019" y="182655"/>
                  <a:pt x="101510" y="100056"/>
                  <a:pt x="270197" y="38398"/>
                </a:cubicBezTo>
                <a:cubicBezTo>
                  <a:pt x="438884" y="-23260"/>
                  <a:pt x="770441" y="6988"/>
                  <a:pt x="1093855" y="104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DE63E0DA-AF13-E2E5-0E95-3354792F5DA3}"/>
              </a:ext>
            </a:extLst>
          </p:cNvPr>
          <p:cNvSpPr txBox="1"/>
          <p:nvPr/>
        </p:nvSpPr>
        <p:spPr>
          <a:xfrm>
            <a:off x="3125524" y="478537"/>
            <a:ext cx="2440901" cy="1169551"/>
          </a:xfrm>
          <a:prstGeom prst="rect">
            <a:avLst/>
          </a:prstGeom>
          <a:noFill/>
        </p:spPr>
        <p:txBody>
          <a:bodyPr wrap="square">
            <a:spAutoFit/>
          </a:bodyPr>
          <a:lstStyle/>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Why can't I reach him? </a:t>
            </a:r>
          </a:p>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His </a:t>
            </a:r>
            <a:r>
              <a:rPr lang="en-US" sz="1400" b="1" spc="-100" dirty="0" err="1">
                <a:effectLst/>
                <a:latin typeface="Cavolini" panose="03000502040302020204" pitchFamily="66" charset="0"/>
                <a:cs typeface="Cavolini" panose="03000502040302020204" pitchFamily="66" charset="0"/>
              </a:rPr>
              <a:t>batphone</a:t>
            </a:r>
            <a:r>
              <a:rPr lang="en-US" sz="1400" b="1" spc="-100" dirty="0">
                <a:effectLst/>
                <a:latin typeface="Cavolini" panose="03000502040302020204" pitchFamily="66" charset="0"/>
                <a:cs typeface="Cavolini" panose="03000502040302020204" pitchFamily="66" charset="0"/>
              </a:rPr>
              <a:t> must be out of battery. </a:t>
            </a:r>
          </a:p>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This can't wait, I'm going to Wayne Manor!</a:t>
            </a:r>
            <a:endParaRPr lang="fr-FR" sz="1400" b="1" spc="-100" dirty="0">
              <a:effectLst/>
              <a:latin typeface="Cavolini" panose="03000502040302020204" pitchFamily="66" charset="0"/>
              <a:cs typeface="Cavolini" panose="03000502040302020204" pitchFamily="66" charset="0"/>
            </a:endParaRPr>
          </a:p>
        </p:txBody>
      </p:sp>
      <p:sp>
        <p:nvSpPr>
          <p:cNvPr id="14" name="Forme libre : forme 13">
            <a:extLst>
              <a:ext uri="{FF2B5EF4-FFF2-40B4-BE49-F238E27FC236}">
                <a16:creationId xmlns:a16="http://schemas.microsoft.com/office/drawing/2014/main" id="{CC08326F-16EC-52FA-6B83-06691C6DD1CB}"/>
              </a:ext>
            </a:extLst>
          </p:cNvPr>
          <p:cNvSpPr/>
          <p:nvPr/>
        </p:nvSpPr>
        <p:spPr>
          <a:xfrm>
            <a:off x="2477954" y="942321"/>
            <a:ext cx="523512" cy="258265"/>
          </a:xfrm>
          <a:custGeom>
            <a:avLst/>
            <a:gdLst>
              <a:gd name="connsiteX0" fmla="*/ 0 w 523512"/>
              <a:gd name="connsiteY0" fmla="*/ 258265 h 258265"/>
              <a:gd name="connsiteX1" fmla="*/ 230345 w 523512"/>
              <a:gd name="connsiteY1" fmla="*/ 55841 h 258265"/>
              <a:gd name="connsiteX2" fmla="*/ 523512 w 523512"/>
              <a:gd name="connsiteY2" fmla="*/ 0 h 258265"/>
            </a:gdLst>
            <a:ahLst/>
            <a:cxnLst>
              <a:cxn ang="0">
                <a:pos x="connsiteX0" y="connsiteY0"/>
              </a:cxn>
              <a:cxn ang="0">
                <a:pos x="connsiteX1" y="connsiteY1"/>
              </a:cxn>
              <a:cxn ang="0">
                <a:pos x="connsiteX2" y="connsiteY2"/>
              </a:cxn>
            </a:cxnLst>
            <a:rect l="l" t="t" r="r" b="b"/>
            <a:pathLst>
              <a:path w="523512" h="258265">
                <a:moveTo>
                  <a:pt x="0" y="258265"/>
                </a:moveTo>
                <a:cubicBezTo>
                  <a:pt x="71546" y="178575"/>
                  <a:pt x="143093" y="98885"/>
                  <a:pt x="230345" y="55841"/>
                </a:cubicBezTo>
                <a:cubicBezTo>
                  <a:pt x="317597" y="12797"/>
                  <a:pt x="494428" y="2327"/>
                  <a:pt x="52351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1040043" y="3336265"/>
            <a:ext cx="4712157" cy="9118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 name="Rectangle 3">
            <a:extLst>
              <a:ext uri="{FF2B5EF4-FFF2-40B4-BE49-F238E27FC236}">
                <a16:creationId xmlns:a16="http://schemas.microsoft.com/office/drawing/2014/main" id="{532942BA-F1C5-BAD5-6291-87A651616932}"/>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132741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 name="Image 6" descr="Une image contenant texte&#10;&#10;Description générée automatiquement">
            <a:extLst>
              <a:ext uri="{FF2B5EF4-FFF2-40B4-BE49-F238E27FC236}">
                <a16:creationId xmlns:a16="http://schemas.microsoft.com/office/drawing/2014/main" id="{D8C8ED7C-5DA8-FC2F-644C-7144E229BD3D}"/>
              </a:ext>
            </a:extLst>
          </p:cNvPr>
          <p:cNvPicPr>
            <a:picLocks noChangeAspect="1"/>
          </p:cNvPicPr>
          <p:nvPr/>
        </p:nvPicPr>
        <p:blipFill rotWithShape="1">
          <a:blip r:embed="rId2">
            <a:extLst>
              <a:ext uri="{28A0092B-C50C-407E-A947-70E740481C1C}">
                <a14:useLocalDpi xmlns:a14="http://schemas.microsoft.com/office/drawing/2010/main" val="0"/>
              </a:ext>
            </a:extLst>
          </a:blip>
          <a:srcRect l="29141" t="3154" r="55379" b="69801"/>
          <a:stretch/>
        </p:blipFill>
        <p:spPr>
          <a:xfrm>
            <a:off x="1510611" y="381644"/>
            <a:ext cx="4259679" cy="3231252"/>
          </a:xfrm>
          <a:prstGeom prst="rect">
            <a:avLst/>
          </a:prstGeom>
        </p:spPr>
      </p:pic>
      <p:sp>
        <p:nvSpPr>
          <p:cNvPr id="10" name="Forme libre : forme 9">
            <a:extLst>
              <a:ext uri="{FF2B5EF4-FFF2-40B4-BE49-F238E27FC236}">
                <a16:creationId xmlns:a16="http://schemas.microsoft.com/office/drawing/2014/main" id="{5731A19F-9018-970A-3960-90428BD70002}"/>
              </a:ext>
            </a:extLst>
          </p:cNvPr>
          <p:cNvSpPr/>
          <p:nvPr/>
        </p:nvSpPr>
        <p:spPr>
          <a:xfrm>
            <a:off x="249560" y="442961"/>
            <a:ext cx="2498383" cy="992980"/>
          </a:xfrm>
          <a:custGeom>
            <a:avLst/>
            <a:gdLst>
              <a:gd name="connsiteX0" fmla="*/ 1402454 w 2498383"/>
              <a:gd name="connsiteY0" fmla="*/ 61766 h 1761947"/>
              <a:gd name="connsiteX1" fmla="*/ 2121410 w 2498383"/>
              <a:gd name="connsiteY1" fmla="*/ 82707 h 1761947"/>
              <a:gd name="connsiteX2" fmla="*/ 2442497 w 2498383"/>
              <a:gd name="connsiteY2" fmla="*/ 278151 h 1761947"/>
              <a:gd name="connsiteX3" fmla="*/ 2484378 w 2498383"/>
              <a:gd name="connsiteY3" fmla="*/ 1025028 h 1761947"/>
              <a:gd name="connsiteX4" fmla="*/ 2288934 w 2498383"/>
              <a:gd name="connsiteY4" fmla="*/ 1625321 h 1761947"/>
              <a:gd name="connsiteX5" fmla="*/ 1576958 w 2498383"/>
              <a:gd name="connsiteY5" fmla="*/ 1757944 h 1761947"/>
              <a:gd name="connsiteX6" fmla="*/ 362411 w 2498383"/>
              <a:gd name="connsiteY6" fmla="*/ 1688142 h 1761947"/>
              <a:gd name="connsiteX7" fmla="*/ 69245 w 2498383"/>
              <a:gd name="connsiteY7" fmla="*/ 1311214 h 1761947"/>
              <a:gd name="connsiteX8" fmla="*/ 6424 w 2498383"/>
              <a:gd name="connsiteY8" fmla="*/ 501516 h 1761947"/>
              <a:gd name="connsiteX9" fmla="*/ 180927 w 2498383"/>
              <a:gd name="connsiteY9" fmla="*/ 26866 h 1761947"/>
              <a:gd name="connsiteX10" fmla="*/ 1402454 w 2498383"/>
              <a:gd name="connsiteY10" fmla="*/ 61766 h 17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83" h="1761947">
                <a:moveTo>
                  <a:pt x="1402454" y="61766"/>
                </a:moveTo>
                <a:lnTo>
                  <a:pt x="2121410" y="82707"/>
                </a:lnTo>
                <a:cubicBezTo>
                  <a:pt x="2294751" y="118771"/>
                  <a:pt x="2382002" y="121098"/>
                  <a:pt x="2442497" y="278151"/>
                </a:cubicBezTo>
                <a:cubicBezTo>
                  <a:pt x="2502992" y="435204"/>
                  <a:pt x="2509972" y="800500"/>
                  <a:pt x="2484378" y="1025028"/>
                </a:cubicBezTo>
                <a:cubicBezTo>
                  <a:pt x="2458784" y="1249556"/>
                  <a:pt x="2440171" y="1503168"/>
                  <a:pt x="2288934" y="1625321"/>
                </a:cubicBezTo>
                <a:cubicBezTo>
                  <a:pt x="2137697" y="1747474"/>
                  <a:pt x="1898045" y="1747474"/>
                  <a:pt x="1576958" y="1757944"/>
                </a:cubicBezTo>
                <a:cubicBezTo>
                  <a:pt x="1255871" y="1768414"/>
                  <a:pt x="613696" y="1762597"/>
                  <a:pt x="362411" y="1688142"/>
                </a:cubicBezTo>
                <a:cubicBezTo>
                  <a:pt x="111126" y="1613687"/>
                  <a:pt x="128576" y="1508985"/>
                  <a:pt x="69245" y="1311214"/>
                </a:cubicBezTo>
                <a:cubicBezTo>
                  <a:pt x="9914" y="1113443"/>
                  <a:pt x="-12190" y="715574"/>
                  <a:pt x="6424" y="501516"/>
                </a:cubicBezTo>
                <a:cubicBezTo>
                  <a:pt x="25038" y="287458"/>
                  <a:pt x="-45928" y="100158"/>
                  <a:pt x="180927" y="26866"/>
                </a:cubicBezTo>
                <a:cubicBezTo>
                  <a:pt x="407782" y="-46426"/>
                  <a:pt x="1079040" y="52459"/>
                  <a:pt x="1402454" y="6176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0BF74F7A-B82F-43D1-2664-D1F2D4A8A1DD}"/>
              </a:ext>
            </a:extLst>
          </p:cNvPr>
          <p:cNvSpPr txBox="1"/>
          <p:nvPr/>
        </p:nvSpPr>
        <p:spPr>
          <a:xfrm>
            <a:off x="275461" y="462398"/>
            <a:ext cx="2365249"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 je crois que ton téléphone n'a plus de batterie. J'ai une question super importante…</a:t>
            </a:r>
          </a:p>
        </p:txBody>
      </p:sp>
      <p:sp>
        <p:nvSpPr>
          <p:cNvPr id="12" name="Forme libre : forme 11">
            <a:extLst>
              <a:ext uri="{FF2B5EF4-FFF2-40B4-BE49-F238E27FC236}">
                <a16:creationId xmlns:a16="http://schemas.microsoft.com/office/drawing/2014/main" id="{4B43A603-E1DF-7CBE-D61B-6F8BBE3CBCBB}"/>
              </a:ext>
            </a:extLst>
          </p:cNvPr>
          <p:cNvSpPr/>
          <p:nvPr/>
        </p:nvSpPr>
        <p:spPr>
          <a:xfrm rot="10800000" flipH="1">
            <a:off x="1867687" y="3567531"/>
            <a:ext cx="3884513"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ZoneTexte 13">
            <a:extLst>
              <a:ext uri="{FF2B5EF4-FFF2-40B4-BE49-F238E27FC236}">
                <a16:creationId xmlns:a16="http://schemas.microsoft.com/office/drawing/2014/main" id="{C7077BB6-226C-E037-390E-3A865DFA9B76}"/>
              </a:ext>
            </a:extLst>
          </p:cNvPr>
          <p:cNvSpPr txBox="1"/>
          <p:nvPr/>
        </p:nvSpPr>
        <p:spPr>
          <a:xfrm>
            <a:off x="1955546" y="3567532"/>
            <a:ext cx="3768881"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Une fois que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utilise des IP privées pour appeler les autres services via des </a:t>
            </a:r>
            <a:r>
              <a:rPr lang="fr-FR" sz="1400" b="1" spc="-100" dirty="0" err="1">
                <a:effectLst/>
                <a:latin typeface="Cavolini" panose="03000502040302020204" pitchFamily="66" charset="0"/>
                <a:cs typeface="Cavolini" panose="03000502040302020204" pitchFamily="66" charset="0"/>
              </a:rPr>
              <a:t>private</a:t>
            </a:r>
            <a:r>
              <a:rPr lang="fr-FR" sz="1400" b="1" spc="-100" dirty="0" err="1">
                <a:latin typeface="Cavolini" panose="03000502040302020204" pitchFamily="66" charset="0"/>
                <a:cs typeface="Cavolini" panose="03000502040302020204" pitchFamily="66" charset="0"/>
              </a:rPr>
              <a:t>-</a:t>
            </a:r>
            <a:r>
              <a:rPr lang="fr-FR" sz="1400" b="1" spc="-100" dirty="0" err="1">
                <a:effectLst/>
                <a:latin typeface="Cavolini" panose="03000502040302020204" pitchFamily="66" charset="0"/>
                <a:cs typeface="Cavolini" panose="03000502040302020204" pitchFamily="66" charset="0"/>
              </a:rPr>
              <a:t>endpoints</a:t>
            </a:r>
            <a:r>
              <a:rPr lang="fr-FR" sz="1400" b="1" spc="-100" dirty="0">
                <a:effectLst/>
                <a:latin typeface="Cavolini" panose="03000502040302020204" pitchFamily="66" charset="0"/>
                <a:cs typeface="Cavolini" panose="03000502040302020204" pitchFamily="66" charset="0"/>
              </a:rPr>
              <a:t> alors ça marche.</a:t>
            </a:r>
          </a:p>
        </p:txBody>
      </p:sp>
      <p:pic>
        <p:nvPicPr>
          <p:cNvPr id="16" name="Image 15" descr="Une image contenant texte&#10;&#10;Description générée automatiquement">
            <a:extLst>
              <a:ext uri="{FF2B5EF4-FFF2-40B4-BE49-F238E27FC236}">
                <a16:creationId xmlns:a16="http://schemas.microsoft.com/office/drawing/2014/main" id="{EB46736E-92CF-8D44-0B0B-263067CCDFFB}"/>
              </a:ext>
            </a:extLst>
          </p:cNvPr>
          <p:cNvPicPr>
            <a:picLocks noChangeAspect="1"/>
          </p:cNvPicPr>
          <p:nvPr/>
        </p:nvPicPr>
        <p:blipFill rotWithShape="1">
          <a:blip r:embed="rId2">
            <a:extLst>
              <a:ext uri="{28A0092B-C50C-407E-A947-70E740481C1C}">
                <a14:useLocalDpi xmlns:a14="http://schemas.microsoft.com/office/drawing/2010/main" val="0"/>
              </a:ext>
            </a:extLst>
          </a:blip>
          <a:srcRect l="36584" t="64472" r="52871" b="18648"/>
          <a:stretch/>
        </p:blipFill>
        <p:spPr>
          <a:xfrm>
            <a:off x="7404968" y="1758500"/>
            <a:ext cx="3516338" cy="2443666"/>
          </a:xfrm>
          <a:prstGeom prst="rect">
            <a:avLst/>
          </a:prstGeom>
        </p:spPr>
      </p:pic>
      <p:sp>
        <p:nvSpPr>
          <p:cNvPr id="17" name="ZoneTexte 16">
            <a:extLst>
              <a:ext uri="{FF2B5EF4-FFF2-40B4-BE49-F238E27FC236}">
                <a16:creationId xmlns:a16="http://schemas.microsoft.com/office/drawing/2014/main" id="{4A29DD3A-93E2-44B1-EC4E-5F3123F616EC}"/>
              </a:ext>
            </a:extLst>
          </p:cNvPr>
          <p:cNvSpPr txBox="1"/>
          <p:nvPr/>
        </p:nvSpPr>
        <p:spPr>
          <a:xfrm>
            <a:off x="6289432" y="466089"/>
            <a:ext cx="2231072"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Compris. </a:t>
            </a:r>
          </a:p>
          <a:p>
            <a:r>
              <a:rPr lang="fr-FR" sz="1400" b="1" spc="-100" dirty="0">
                <a:latin typeface="Cavolini" panose="03000502040302020204" pitchFamily="66" charset="0"/>
                <a:cs typeface="Cavolini" panose="03000502040302020204" pitchFamily="66" charset="0"/>
              </a:rPr>
              <a:t>Mais pourquoi proposer la fonctionnalité de </a:t>
            </a:r>
            <a:r>
              <a:rPr lang="fr-FR" sz="1400" b="1" spc="-100" dirty="0" err="1">
                <a:latin typeface="Cavolini" panose="03000502040302020204" pitchFamily="66" charset="0"/>
                <a:cs typeface="Cavolini" panose="03000502040302020204" pitchFamily="66" charset="0"/>
              </a:rPr>
              <a:t>private-endpoint</a:t>
            </a:r>
            <a:r>
              <a:rPr lang="fr-FR" sz="1400" b="1" spc="-100" dirty="0">
                <a:latin typeface="Cavolini" panose="03000502040302020204" pitchFamily="66" charset="0"/>
                <a:cs typeface="Cavolini" panose="03000502040302020204" pitchFamily="66" charset="0"/>
              </a:rPr>
              <a:t> sur les Azure </a:t>
            </a:r>
            <a:r>
              <a:rPr lang="fr-FR" sz="1400" b="1" spc="-100" dirty="0" err="1">
                <a:latin typeface="Cavolini" panose="03000502040302020204" pitchFamily="66" charset="0"/>
                <a:cs typeface="Cavolini" panose="03000502040302020204" pitchFamily="66" charset="0"/>
              </a:rPr>
              <a:t>function</a:t>
            </a:r>
            <a:r>
              <a:rPr lang="fr-FR" sz="1400" b="1" spc="-100" dirty="0">
                <a:latin typeface="Cavolini" panose="03000502040302020204" pitchFamily="66" charset="0"/>
                <a:cs typeface="Cavolini" panose="03000502040302020204" pitchFamily="66" charset="0"/>
              </a:rPr>
              <a:t>, c'est confusant !</a:t>
            </a:r>
          </a:p>
        </p:txBody>
      </p:sp>
      <p:sp>
        <p:nvSpPr>
          <p:cNvPr id="18" name="ZoneTexte 17">
            <a:extLst>
              <a:ext uri="{FF2B5EF4-FFF2-40B4-BE49-F238E27FC236}">
                <a16:creationId xmlns:a16="http://schemas.microsoft.com/office/drawing/2014/main" id="{ABC2F981-9940-7B18-60CD-D109282A7A03}"/>
              </a:ext>
            </a:extLst>
          </p:cNvPr>
          <p:cNvSpPr txBox="1"/>
          <p:nvPr/>
        </p:nvSpPr>
        <p:spPr>
          <a:xfrm>
            <a:off x="9592737" y="789254"/>
            <a:ext cx="1773022" cy="738664"/>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Encore une fois c'est un problème de réciprocité.</a:t>
            </a:r>
          </a:p>
        </p:txBody>
      </p:sp>
      <p:sp>
        <p:nvSpPr>
          <p:cNvPr id="19" name="Forme libre : forme 18">
            <a:extLst>
              <a:ext uri="{FF2B5EF4-FFF2-40B4-BE49-F238E27FC236}">
                <a16:creationId xmlns:a16="http://schemas.microsoft.com/office/drawing/2014/main" id="{5C5B8284-5CF2-FE08-507F-C4E634B1884D}"/>
              </a:ext>
            </a:extLst>
          </p:cNvPr>
          <p:cNvSpPr/>
          <p:nvPr/>
        </p:nvSpPr>
        <p:spPr>
          <a:xfrm>
            <a:off x="6423747" y="587005"/>
            <a:ext cx="2169148" cy="1361130"/>
          </a:xfrm>
          <a:custGeom>
            <a:avLst/>
            <a:gdLst>
              <a:gd name="connsiteX0" fmla="*/ 2024244 w 2169148"/>
              <a:gd name="connsiteY0" fmla="*/ 0 h 1361130"/>
              <a:gd name="connsiteX1" fmla="*/ 2149887 w 2169148"/>
              <a:gd name="connsiteY1" fmla="*/ 411829 h 1361130"/>
              <a:gd name="connsiteX2" fmla="*/ 2094046 w 2169148"/>
              <a:gd name="connsiteY2" fmla="*/ 921380 h 1361130"/>
              <a:gd name="connsiteX3" fmla="*/ 1465832 w 2169148"/>
              <a:gd name="connsiteY3" fmla="*/ 1179646 h 1361130"/>
              <a:gd name="connsiteX4" fmla="*/ 0 w 2169148"/>
              <a:gd name="connsiteY4" fmla="*/ 1361130 h 136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148" h="1361130">
                <a:moveTo>
                  <a:pt x="2024244" y="0"/>
                </a:moveTo>
                <a:cubicBezTo>
                  <a:pt x="2081248" y="129133"/>
                  <a:pt x="2138253" y="258266"/>
                  <a:pt x="2149887" y="411829"/>
                </a:cubicBezTo>
                <a:cubicBezTo>
                  <a:pt x="2161521" y="565392"/>
                  <a:pt x="2208055" y="793411"/>
                  <a:pt x="2094046" y="921380"/>
                </a:cubicBezTo>
                <a:cubicBezTo>
                  <a:pt x="1980037" y="1049349"/>
                  <a:pt x="1814840" y="1106354"/>
                  <a:pt x="1465832" y="1179646"/>
                </a:cubicBezTo>
                <a:cubicBezTo>
                  <a:pt x="1116824" y="1252938"/>
                  <a:pt x="244305" y="1323903"/>
                  <a:pt x="0" y="136113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8E4A9181-E95F-41B7-3F10-2B817B08397F}"/>
              </a:ext>
            </a:extLst>
          </p:cNvPr>
          <p:cNvSpPr/>
          <p:nvPr/>
        </p:nvSpPr>
        <p:spPr>
          <a:xfrm>
            <a:off x="9518461" y="810370"/>
            <a:ext cx="1791393" cy="823658"/>
          </a:xfrm>
          <a:custGeom>
            <a:avLst/>
            <a:gdLst>
              <a:gd name="connsiteX0" fmla="*/ 206898 w 1791393"/>
              <a:gd name="connsiteY0" fmla="*/ 0 h 823658"/>
              <a:gd name="connsiteX1" fmla="*/ 11454 w 1791393"/>
              <a:gd name="connsiteY1" fmla="*/ 509551 h 823658"/>
              <a:gd name="connsiteX2" fmla="*/ 507045 w 1791393"/>
              <a:gd name="connsiteY2" fmla="*/ 760837 h 823658"/>
              <a:gd name="connsiteX3" fmla="*/ 1791393 w 1791393"/>
              <a:gd name="connsiteY3" fmla="*/ 823658 h 823658"/>
            </a:gdLst>
            <a:ahLst/>
            <a:cxnLst>
              <a:cxn ang="0">
                <a:pos x="connsiteX0" y="connsiteY0"/>
              </a:cxn>
              <a:cxn ang="0">
                <a:pos x="connsiteX1" y="connsiteY1"/>
              </a:cxn>
              <a:cxn ang="0">
                <a:pos x="connsiteX2" y="connsiteY2"/>
              </a:cxn>
              <a:cxn ang="0">
                <a:pos x="connsiteX3" y="connsiteY3"/>
              </a:cxn>
            </a:cxnLst>
            <a:rect l="l" t="t" r="r" b="b"/>
            <a:pathLst>
              <a:path w="1791393" h="823658">
                <a:moveTo>
                  <a:pt x="206898" y="0"/>
                </a:moveTo>
                <a:cubicBezTo>
                  <a:pt x="84164" y="191372"/>
                  <a:pt x="-38570" y="382745"/>
                  <a:pt x="11454" y="509551"/>
                </a:cubicBezTo>
                <a:cubicBezTo>
                  <a:pt x="61478" y="636357"/>
                  <a:pt x="210389" y="708486"/>
                  <a:pt x="507045" y="760837"/>
                </a:cubicBezTo>
                <a:cubicBezTo>
                  <a:pt x="803701" y="813188"/>
                  <a:pt x="1550578" y="808534"/>
                  <a:pt x="1791393" y="82365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 forme 20">
            <a:extLst>
              <a:ext uri="{FF2B5EF4-FFF2-40B4-BE49-F238E27FC236}">
                <a16:creationId xmlns:a16="http://schemas.microsoft.com/office/drawing/2014/main" id="{AE065888-90C6-8FFD-EF5C-41E1B3BEE815}"/>
              </a:ext>
            </a:extLst>
          </p:cNvPr>
          <p:cNvSpPr/>
          <p:nvPr/>
        </p:nvSpPr>
        <p:spPr>
          <a:xfrm>
            <a:off x="8468932" y="1717790"/>
            <a:ext cx="211973" cy="635194"/>
          </a:xfrm>
          <a:custGeom>
            <a:avLst/>
            <a:gdLst>
              <a:gd name="connsiteX0" fmla="*/ 97722 w 211973"/>
              <a:gd name="connsiteY0" fmla="*/ 635194 h 635194"/>
              <a:gd name="connsiteX1" fmla="*/ 209404 w 211973"/>
              <a:gd name="connsiteY1" fmla="*/ 369948 h 635194"/>
              <a:gd name="connsiteX2" fmla="*/ 0 w 211973"/>
              <a:gd name="connsiteY2" fmla="*/ 0 h 635194"/>
            </a:gdLst>
            <a:ahLst/>
            <a:cxnLst>
              <a:cxn ang="0">
                <a:pos x="connsiteX0" y="connsiteY0"/>
              </a:cxn>
              <a:cxn ang="0">
                <a:pos x="connsiteX1" y="connsiteY1"/>
              </a:cxn>
              <a:cxn ang="0">
                <a:pos x="connsiteX2" y="connsiteY2"/>
              </a:cxn>
            </a:cxnLst>
            <a:rect l="l" t="t" r="r" b="b"/>
            <a:pathLst>
              <a:path w="211973" h="635194">
                <a:moveTo>
                  <a:pt x="97722" y="635194"/>
                </a:moveTo>
                <a:cubicBezTo>
                  <a:pt x="161706" y="555504"/>
                  <a:pt x="225691" y="475814"/>
                  <a:pt x="209404" y="369948"/>
                </a:cubicBezTo>
                <a:cubicBezTo>
                  <a:pt x="193117" y="264082"/>
                  <a:pt x="96558" y="132041"/>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30BC23E3-FD18-560C-6B5D-5E690407BD43}"/>
              </a:ext>
            </a:extLst>
          </p:cNvPr>
          <p:cNvSpPr/>
          <p:nvPr/>
        </p:nvSpPr>
        <p:spPr>
          <a:xfrm>
            <a:off x="9501891" y="1571207"/>
            <a:ext cx="188567" cy="781777"/>
          </a:xfrm>
          <a:custGeom>
            <a:avLst/>
            <a:gdLst>
              <a:gd name="connsiteX0" fmla="*/ 167627 w 188567"/>
              <a:gd name="connsiteY0" fmla="*/ 781777 h 781777"/>
              <a:gd name="connsiteX1" fmla="*/ 103 w 188567"/>
              <a:gd name="connsiteY1" fmla="*/ 286186 h 781777"/>
              <a:gd name="connsiteX2" fmla="*/ 188567 w 188567"/>
              <a:gd name="connsiteY2" fmla="*/ 0 h 781777"/>
            </a:gdLst>
            <a:ahLst/>
            <a:cxnLst>
              <a:cxn ang="0">
                <a:pos x="connsiteX0" y="connsiteY0"/>
              </a:cxn>
              <a:cxn ang="0">
                <a:pos x="connsiteX1" y="connsiteY1"/>
              </a:cxn>
              <a:cxn ang="0">
                <a:pos x="connsiteX2" y="connsiteY2"/>
              </a:cxn>
            </a:cxnLst>
            <a:rect l="l" t="t" r="r" b="b"/>
            <a:pathLst>
              <a:path w="188567" h="781777">
                <a:moveTo>
                  <a:pt x="167627" y="781777"/>
                </a:moveTo>
                <a:cubicBezTo>
                  <a:pt x="82120" y="599129"/>
                  <a:pt x="-3387" y="416482"/>
                  <a:pt x="103" y="286186"/>
                </a:cubicBezTo>
                <a:cubicBezTo>
                  <a:pt x="3593" y="155890"/>
                  <a:pt x="96080" y="77945"/>
                  <a:pt x="18856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F539C7EA-1CE8-38CD-9DE3-754826991AF2}"/>
              </a:ext>
            </a:extLst>
          </p:cNvPr>
          <p:cNvSpPr/>
          <p:nvPr/>
        </p:nvSpPr>
        <p:spPr>
          <a:xfrm>
            <a:off x="2785081" y="1151725"/>
            <a:ext cx="558412" cy="181484"/>
          </a:xfrm>
          <a:custGeom>
            <a:avLst/>
            <a:gdLst>
              <a:gd name="connsiteX0" fmla="*/ 0 w 558412"/>
              <a:gd name="connsiteY0" fmla="*/ 0 h 181484"/>
              <a:gd name="connsiteX1" fmla="*/ 321087 w 558412"/>
              <a:gd name="connsiteY1" fmla="*/ 34901 h 181484"/>
              <a:gd name="connsiteX2" fmla="*/ 558412 w 558412"/>
              <a:gd name="connsiteY2" fmla="*/ 181484 h 181484"/>
            </a:gdLst>
            <a:ahLst/>
            <a:cxnLst>
              <a:cxn ang="0">
                <a:pos x="connsiteX0" y="connsiteY0"/>
              </a:cxn>
              <a:cxn ang="0">
                <a:pos x="connsiteX1" y="connsiteY1"/>
              </a:cxn>
              <a:cxn ang="0">
                <a:pos x="connsiteX2" y="connsiteY2"/>
              </a:cxn>
            </a:cxnLst>
            <a:rect l="l" t="t" r="r" b="b"/>
            <a:pathLst>
              <a:path w="558412" h="181484">
                <a:moveTo>
                  <a:pt x="0" y="0"/>
                </a:moveTo>
                <a:cubicBezTo>
                  <a:pt x="114009" y="2327"/>
                  <a:pt x="228018" y="4654"/>
                  <a:pt x="321087" y="34901"/>
                </a:cubicBezTo>
                <a:cubicBezTo>
                  <a:pt x="414156" y="65148"/>
                  <a:pt x="486284" y="123316"/>
                  <a:pt x="558412" y="1814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758E6D0E-5388-1F4D-BE9F-C3A858E69F3D}"/>
              </a:ext>
            </a:extLst>
          </p:cNvPr>
          <p:cNvSpPr/>
          <p:nvPr/>
        </p:nvSpPr>
        <p:spPr>
          <a:xfrm>
            <a:off x="415155" y="1429463"/>
            <a:ext cx="2378008" cy="864867"/>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866DBFE2-3DFD-58C1-F052-E4E84713AC59}"/>
              </a:ext>
            </a:extLst>
          </p:cNvPr>
          <p:cNvSpPr txBox="1"/>
          <p:nvPr/>
        </p:nvSpPr>
        <p:spPr>
          <a:xfrm>
            <a:off x="408925" y="1495594"/>
            <a:ext cx="2359679"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Pour la mission de demain, je peux au moins prendre 2 ou 3 batarang ?</a:t>
            </a:r>
          </a:p>
        </p:txBody>
      </p:sp>
      <p:sp>
        <p:nvSpPr>
          <p:cNvPr id="30" name="Forme libre : forme 29">
            <a:extLst>
              <a:ext uri="{FF2B5EF4-FFF2-40B4-BE49-F238E27FC236}">
                <a16:creationId xmlns:a16="http://schemas.microsoft.com/office/drawing/2014/main" id="{E97340CA-4A47-BCC1-88C7-45FD8513FACE}"/>
              </a:ext>
            </a:extLst>
          </p:cNvPr>
          <p:cNvSpPr/>
          <p:nvPr/>
        </p:nvSpPr>
        <p:spPr>
          <a:xfrm>
            <a:off x="2792061" y="1521673"/>
            <a:ext cx="544452" cy="153564"/>
          </a:xfrm>
          <a:custGeom>
            <a:avLst/>
            <a:gdLst>
              <a:gd name="connsiteX0" fmla="*/ 0 w 544452"/>
              <a:gd name="connsiteY0" fmla="*/ 153564 h 153564"/>
              <a:gd name="connsiteX1" fmla="*/ 244305 w 544452"/>
              <a:gd name="connsiteY1" fmla="*/ 55842 h 153564"/>
              <a:gd name="connsiteX2" fmla="*/ 544452 w 544452"/>
              <a:gd name="connsiteY2" fmla="*/ 0 h 153564"/>
            </a:gdLst>
            <a:ahLst/>
            <a:cxnLst>
              <a:cxn ang="0">
                <a:pos x="connsiteX0" y="connsiteY0"/>
              </a:cxn>
              <a:cxn ang="0">
                <a:pos x="connsiteX1" y="connsiteY1"/>
              </a:cxn>
              <a:cxn ang="0">
                <a:pos x="connsiteX2" y="connsiteY2"/>
              </a:cxn>
            </a:cxnLst>
            <a:rect l="l" t="t" r="r" b="b"/>
            <a:pathLst>
              <a:path w="544452" h="153564">
                <a:moveTo>
                  <a:pt x="0" y="153564"/>
                </a:moveTo>
                <a:cubicBezTo>
                  <a:pt x="76781" y="117500"/>
                  <a:pt x="153563" y="81436"/>
                  <a:pt x="244305" y="55842"/>
                </a:cubicBezTo>
                <a:cubicBezTo>
                  <a:pt x="335047" y="30248"/>
                  <a:pt x="499081" y="0"/>
                  <a:pt x="54445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03C8513B-B3B4-4D5B-3A59-A2642B24F140}"/>
              </a:ext>
            </a:extLst>
          </p:cNvPr>
          <p:cNvSpPr/>
          <p:nvPr/>
        </p:nvSpPr>
        <p:spPr>
          <a:xfrm>
            <a:off x="4363314" y="665674"/>
            <a:ext cx="1276948" cy="614472"/>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4CD3C00D-01F9-F3CC-6C4F-634E711AFE62}"/>
              </a:ext>
            </a:extLst>
          </p:cNvPr>
          <p:cNvSpPr txBox="1"/>
          <p:nvPr/>
        </p:nvSpPr>
        <p:spPr>
          <a:xfrm>
            <a:off x="4363314" y="693594"/>
            <a:ext cx="1276948"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Mais c’est pas possible !</a:t>
            </a:r>
          </a:p>
        </p:txBody>
      </p:sp>
      <p:sp>
        <p:nvSpPr>
          <p:cNvPr id="38" name="Ellipse 37">
            <a:extLst>
              <a:ext uri="{FF2B5EF4-FFF2-40B4-BE49-F238E27FC236}">
                <a16:creationId xmlns:a16="http://schemas.microsoft.com/office/drawing/2014/main" id="{EF19B54D-ED60-EC9E-2D19-670D1E6ECBF6}"/>
              </a:ext>
            </a:extLst>
          </p:cNvPr>
          <p:cNvSpPr/>
          <p:nvPr/>
        </p:nvSpPr>
        <p:spPr>
          <a:xfrm>
            <a:off x="4241081" y="1182152"/>
            <a:ext cx="132656" cy="132656"/>
          </a:xfrm>
          <a:custGeom>
            <a:avLst/>
            <a:gdLst>
              <a:gd name="connsiteX0" fmla="*/ 0 w 132656"/>
              <a:gd name="connsiteY0" fmla="*/ 66328 h 132656"/>
              <a:gd name="connsiteX1" fmla="*/ 66328 w 132656"/>
              <a:gd name="connsiteY1" fmla="*/ 0 h 132656"/>
              <a:gd name="connsiteX2" fmla="*/ 132656 w 132656"/>
              <a:gd name="connsiteY2" fmla="*/ 66328 h 132656"/>
              <a:gd name="connsiteX3" fmla="*/ 66328 w 132656"/>
              <a:gd name="connsiteY3" fmla="*/ 132656 h 132656"/>
              <a:gd name="connsiteX4" fmla="*/ 0 w 132656"/>
              <a:gd name="connsiteY4" fmla="*/ 66328 h 13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56" h="132656" fill="none" extrusionOk="0">
                <a:moveTo>
                  <a:pt x="0" y="66328"/>
                </a:moveTo>
                <a:cubicBezTo>
                  <a:pt x="-124" y="24127"/>
                  <a:pt x="31990" y="-1994"/>
                  <a:pt x="66328" y="0"/>
                </a:cubicBezTo>
                <a:cubicBezTo>
                  <a:pt x="103480" y="1230"/>
                  <a:pt x="136870" y="29024"/>
                  <a:pt x="132656" y="66328"/>
                </a:cubicBezTo>
                <a:cubicBezTo>
                  <a:pt x="129217" y="107427"/>
                  <a:pt x="104816" y="127584"/>
                  <a:pt x="66328" y="132656"/>
                </a:cubicBezTo>
                <a:cubicBezTo>
                  <a:pt x="30370" y="132137"/>
                  <a:pt x="-764" y="110889"/>
                  <a:pt x="0" y="66328"/>
                </a:cubicBezTo>
                <a:close/>
              </a:path>
              <a:path w="132656" h="132656" stroke="0" extrusionOk="0">
                <a:moveTo>
                  <a:pt x="0" y="66328"/>
                </a:moveTo>
                <a:cubicBezTo>
                  <a:pt x="3810" y="29572"/>
                  <a:pt x="24959" y="-5485"/>
                  <a:pt x="66328" y="0"/>
                </a:cubicBezTo>
                <a:cubicBezTo>
                  <a:pt x="110672" y="-682"/>
                  <a:pt x="129521" y="32159"/>
                  <a:pt x="132656" y="66328"/>
                </a:cubicBezTo>
                <a:cubicBezTo>
                  <a:pt x="130277" y="102168"/>
                  <a:pt x="99972" y="134122"/>
                  <a:pt x="66328" y="132656"/>
                </a:cubicBezTo>
                <a:cubicBezTo>
                  <a:pt x="28572" y="137816"/>
                  <a:pt x="-3721" y="100522"/>
                  <a:pt x="0" y="66328"/>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13458872-1F8E-0BBE-8257-B7D75DA7514C}"/>
              </a:ext>
            </a:extLst>
          </p:cNvPr>
          <p:cNvSpPr/>
          <p:nvPr/>
        </p:nvSpPr>
        <p:spPr>
          <a:xfrm>
            <a:off x="4125879" y="1306076"/>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658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 name="Image 6" descr="Une image contenant texte&#10;&#10;Description générée automatiquement">
            <a:extLst>
              <a:ext uri="{FF2B5EF4-FFF2-40B4-BE49-F238E27FC236}">
                <a16:creationId xmlns:a16="http://schemas.microsoft.com/office/drawing/2014/main" id="{D8C8ED7C-5DA8-FC2F-644C-7144E229BD3D}"/>
              </a:ext>
            </a:extLst>
          </p:cNvPr>
          <p:cNvPicPr>
            <a:picLocks noChangeAspect="1"/>
          </p:cNvPicPr>
          <p:nvPr/>
        </p:nvPicPr>
        <p:blipFill rotWithShape="1">
          <a:blip r:embed="rId2">
            <a:extLst>
              <a:ext uri="{28A0092B-C50C-407E-A947-70E740481C1C}">
                <a14:useLocalDpi xmlns:a14="http://schemas.microsoft.com/office/drawing/2010/main" val="0"/>
              </a:ext>
            </a:extLst>
          </a:blip>
          <a:srcRect l="29141" t="3154" r="55379" b="69801"/>
          <a:stretch/>
        </p:blipFill>
        <p:spPr>
          <a:xfrm>
            <a:off x="1238385" y="423524"/>
            <a:ext cx="4259679" cy="3231252"/>
          </a:xfrm>
          <a:prstGeom prst="rect">
            <a:avLst/>
          </a:prstGeom>
        </p:spPr>
      </p:pic>
      <p:sp>
        <p:nvSpPr>
          <p:cNvPr id="10" name="Forme libre : forme 9">
            <a:extLst>
              <a:ext uri="{FF2B5EF4-FFF2-40B4-BE49-F238E27FC236}">
                <a16:creationId xmlns:a16="http://schemas.microsoft.com/office/drawing/2014/main" id="{5731A19F-9018-970A-3960-90428BD70002}"/>
              </a:ext>
            </a:extLst>
          </p:cNvPr>
          <p:cNvSpPr/>
          <p:nvPr/>
        </p:nvSpPr>
        <p:spPr>
          <a:xfrm>
            <a:off x="238543" y="442961"/>
            <a:ext cx="2237174" cy="992980"/>
          </a:xfrm>
          <a:custGeom>
            <a:avLst/>
            <a:gdLst>
              <a:gd name="connsiteX0" fmla="*/ 1402454 w 2498383"/>
              <a:gd name="connsiteY0" fmla="*/ 61766 h 1761947"/>
              <a:gd name="connsiteX1" fmla="*/ 2121410 w 2498383"/>
              <a:gd name="connsiteY1" fmla="*/ 82707 h 1761947"/>
              <a:gd name="connsiteX2" fmla="*/ 2442497 w 2498383"/>
              <a:gd name="connsiteY2" fmla="*/ 278151 h 1761947"/>
              <a:gd name="connsiteX3" fmla="*/ 2484378 w 2498383"/>
              <a:gd name="connsiteY3" fmla="*/ 1025028 h 1761947"/>
              <a:gd name="connsiteX4" fmla="*/ 2288934 w 2498383"/>
              <a:gd name="connsiteY4" fmla="*/ 1625321 h 1761947"/>
              <a:gd name="connsiteX5" fmla="*/ 1576958 w 2498383"/>
              <a:gd name="connsiteY5" fmla="*/ 1757944 h 1761947"/>
              <a:gd name="connsiteX6" fmla="*/ 362411 w 2498383"/>
              <a:gd name="connsiteY6" fmla="*/ 1688142 h 1761947"/>
              <a:gd name="connsiteX7" fmla="*/ 69245 w 2498383"/>
              <a:gd name="connsiteY7" fmla="*/ 1311214 h 1761947"/>
              <a:gd name="connsiteX8" fmla="*/ 6424 w 2498383"/>
              <a:gd name="connsiteY8" fmla="*/ 501516 h 1761947"/>
              <a:gd name="connsiteX9" fmla="*/ 180927 w 2498383"/>
              <a:gd name="connsiteY9" fmla="*/ 26866 h 1761947"/>
              <a:gd name="connsiteX10" fmla="*/ 1402454 w 2498383"/>
              <a:gd name="connsiteY10" fmla="*/ 61766 h 17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83" h="1761947">
                <a:moveTo>
                  <a:pt x="1402454" y="61766"/>
                </a:moveTo>
                <a:lnTo>
                  <a:pt x="2121410" y="82707"/>
                </a:lnTo>
                <a:cubicBezTo>
                  <a:pt x="2294751" y="118771"/>
                  <a:pt x="2382002" y="121098"/>
                  <a:pt x="2442497" y="278151"/>
                </a:cubicBezTo>
                <a:cubicBezTo>
                  <a:pt x="2502992" y="435204"/>
                  <a:pt x="2509972" y="800500"/>
                  <a:pt x="2484378" y="1025028"/>
                </a:cubicBezTo>
                <a:cubicBezTo>
                  <a:pt x="2458784" y="1249556"/>
                  <a:pt x="2440171" y="1503168"/>
                  <a:pt x="2288934" y="1625321"/>
                </a:cubicBezTo>
                <a:cubicBezTo>
                  <a:pt x="2137697" y="1747474"/>
                  <a:pt x="1898045" y="1747474"/>
                  <a:pt x="1576958" y="1757944"/>
                </a:cubicBezTo>
                <a:cubicBezTo>
                  <a:pt x="1255871" y="1768414"/>
                  <a:pt x="613696" y="1762597"/>
                  <a:pt x="362411" y="1688142"/>
                </a:cubicBezTo>
                <a:cubicBezTo>
                  <a:pt x="111126" y="1613687"/>
                  <a:pt x="128576" y="1508985"/>
                  <a:pt x="69245" y="1311214"/>
                </a:cubicBezTo>
                <a:cubicBezTo>
                  <a:pt x="9914" y="1113443"/>
                  <a:pt x="-12190" y="715574"/>
                  <a:pt x="6424" y="501516"/>
                </a:cubicBezTo>
                <a:cubicBezTo>
                  <a:pt x="25038" y="287458"/>
                  <a:pt x="-45928" y="100158"/>
                  <a:pt x="180927" y="26866"/>
                </a:cubicBezTo>
                <a:cubicBezTo>
                  <a:pt x="407782" y="-46426"/>
                  <a:pt x="1079040" y="52459"/>
                  <a:pt x="1402454" y="6176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0BF74F7A-B82F-43D1-2664-D1F2D4A8A1DD}"/>
              </a:ext>
            </a:extLst>
          </p:cNvPr>
          <p:cNvSpPr txBox="1"/>
          <p:nvPr/>
        </p:nvSpPr>
        <p:spPr>
          <a:xfrm>
            <a:off x="312819" y="462398"/>
            <a:ext cx="2055665"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Batman, I think your phone is out of battery. I have a super important question...</a:t>
            </a:r>
            <a:endParaRPr lang="fr-FR" sz="1400" b="1" spc="-100" dirty="0">
              <a:latin typeface="Cavolini" panose="03000502040302020204" pitchFamily="66" charset="0"/>
              <a:cs typeface="Cavolini" panose="03000502040302020204" pitchFamily="66" charset="0"/>
            </a:endParaRPr>
          </a:p>
        </p:txBody>
      </p:sp>
      <p:sp>
        <p:nvSpPr>
          <p:cNvPr id="12" name="Forme libre : forme 11">
            <a:extLst>
              <a:ext uri="{FF2B5EF4-FFF2-40B4-BE49-F238E27FC236}">
                <a16:creationId xmlns:a16="http://schemas.microsoft.com/office/drawing/2014/main" id="{4B43A603-E1DF-7CBE-D61B-6F8BBE3CBCBB}"/>
              </a:ext>
            </a:extLst>
          </p:cNvPr>
          <p:cNvSpPr/>
          <p:nvPr/>
        </p:nvSpPr>
        <p:spPr>
          <a:xfrm rot="10800000" flipH="1">
            <a:off x="1130785" y="3650827"/>
            <a:ext cx="4621415" cy="597303"/>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ZoneTexte 13">
            <a:extLst>
              <a:ext uri="{FF2B5EF4-FFF2-40B4-BE49-F238E27FC236}">
                <a16:creationId xmlns:a16="http://schemas.microsoft.com/office/drawing/2014/main" id="{C7077BB6-226C-E037-390E-3A865DFA9B76}"/>
              </a:ext>
            </a:extLst>
          </p:cNvPr>
          <p:cNvSpPr txBox="1"/>
          <p:nvPr/>
        </p:nvSpPr>
        <p:spPr>
          <a:xfrm>
            <a:off x="1253096" y="3721094"/>
            <a:ext cx="4492272" cy="523220"/>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Once your Azure function uses private IPs to call other services via private-endpoints then it works.</a:t>
            </a:r>
            <a:endParaRPr lang="fr-FR" sz="1400" b="1" spc="-100" dirty="0">
              <a:effectLst/>
              <a:latin typeface="Cavolini" panose="03000502040302020204" pitchFamily="66" charset="0"/>
              <a:cs typeface="Cavolini" panose="03000502040302020204" pitchFamily="66" charset="0"/>
            </a:endParaRPr>
          </a:p>
        </p:txBody>
      </p:sp>
      <p:pic>
        <p:nvPicPr>
          <p:cNvPr id="16" name="Image 15" descr="Une image contenant texte&#10;&#10;Description générée automatiquement">
            <a:extLst>
              <a:ext uri="{FF2B5EF4-FFF2-40B4-BE49-F238E27FC236}">
                <a16:creationId xmlns:a16="http://schemas.microsoft.com/office/drawing/2014/main" id="{EB46736E-92CF-8D44-0B0B-263067CCDFFB}"/>
              </a:ext>
            </a:extLst>
          </p:cNvPr>
          <p:cNvPicPr>
            <a:picLocks noChangeAspect="1"/>
          </p:cNvPicPr>
          <p:nvPr/>
        </p:nvPicPr>
        <p:blipFill rotWithShape="1">
          <a:blip r:embed="rId2">
            <a:extLst>
              <a:ext uri="{28A0092B-C50C-407E-A947-70E740481C1C}">
                <a14:useLocalDpi xmlns:a14="http://schemas.microsoft.com/office/drawing/2010/main" val="0"/>
              </a:ext>
            </a:extLst>
          </a:blip>
          <a:srcRect l="36584" t="64472" r="52871" b="18648"/>
          <a:stretch/>
        </p:blipFill>
        <p:spPr>
          <a:xfrm>
            <a:off x="7422566" y="1800648"/>
            <a:ext cx="3516338" cy="2443666"/>
          </a:xfrm>
          <a:prstGeom prst="rect">
            <a:avLst/>
          </a:prstGeom>
        </p:spPr>
      </p:pic>
      <p:sp>
        <p:nvSpPr>
          <p:cNvPr id="17" name="ZoneTexte 16">
            <a:extLst>
              <a:ext uri="{FF2B5EF4-FFF2-40B4-BE49-F238E27FC236}">
                <a16:creationId xmlns:a16="http://schemas.microsoft.com/office/drawing/2014/main" id="{4A29DD3A-93E2-44B1-EC4E-5F3123F616EC}"/>
              </a:ext>
            </a:extLst>
          </p:cNvPr>
          <p:cNvSpPr txBox="1"/>
          <p:nvPr/>
        </p:nvSpPr>
        <p:spPr>
          <a:xfrm>
            <a:off x="6312876" y="442961"/>
            <a:ext cx="2086751"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Understood. </a:t>
            </a:r>
          </a:p>
          <a:p>
            <a:r>
              <a:rPr lang="en-US" sz="1400" b="1" spc="-100" dirty="0">
                <a:latin typeface="Cavolini" panose="03000502040302020204" pitchFamily="66" charset="0"/>
                <a:cs typeface="Cavolini" panose="03000502040302020204" pitchFamily="66" charset="0"/>
              </a:rPr>
              <a:t>But why offer the private-endpoint functionality on Azure function, it's confusing!</a:t>
            </a:r>
            <a:endParaRPr lang="fr-FR" sz="1400" b="1" spc="-100" dirty="0">
              <a:latin typeface="Cavolini" panose="03000502040302020204" pitchFamily="66" charset="0"/>
              <a:cs typeface="Cavolini" panose="03000502040302020204" pitchFamily="66" charset="0"/>
            </a:endParaRPr>
          </a:p>
        </p:txBody>
      </p:sp>
      <p:sp>
        <p:nvSpPr>
          <p:cNvPr id="18" name="ZoneTexte 17">
            <a:extLst>
              <a:ext uri="{FF2B5EF4-FFF2-40B4-BE49-F238E27FC236}">
                <a16:creationId xmlns:a16="http://schemas.microsoft.com/office/drawing/2014/main" id="{ABC2F981-9940-7B18-60CD-D109282A7A03}"/>
              </a:ext>
            </a:extLst>
          </p:cNvPr>
          <p:cNvSpPr txBox="1"/>
          <p:nvPr/>
        </p:nvSpPr>
        <p:spPr>
          <a:xfrm>
            <a:off x="9624565" y="754183"/>
            <a:ext cx="1314339" cy="738664"/>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Again, it's a question of reciprocity.</a:t>
            </a:r>
            <a:endParaRPr lang="fr-FR" sz="1400" b="1" spc="-100" dirty="0">
              <a:latin typeface="Cavolini" panose="03000502040302020204" pitchFamily="66" charset="0"/>
              <a:cs typeface="Cavolini" panose="03000502040302020204" pitchFamily="66" charset="0"/>
            </a:endParaRPr>
          </a:p>
        </p:txBody>
      </p:sp>
      <p:sp>
        <p:nvSpPr>
          <p:cNvPr id="19" name="Forme libre : forme 18">
            <a:extLst>
              <a:ext uri="{FF2B5EF4-FFF2-40B4-BE49-F238E27FC236}">
                <a16:creationId xmlns:a16="http://schemas.microsoft.com/office/drawing/2014/main" id="{5C5B8284-5CF2-FE08-507F-C4E634B1884D}"/>
              </a:ext>
            </a:extLst>
          </p:cNvPr>
          <p:cNvSpPr/>
          <p:nvPr/>
        </p:nvSpPr>
        <p:spPr>
          <a:xfrm>
            <a:off x="6423747" y="587005"/>
            <a:ext cx="2045185" cy="1361130"/>
          </a:xfrm>
          <a:custGeom>
            <a:avLst/>
            <a:gdLst>
              <a:gd name="connsiteX0" fmla="*/ 2024244 w 2169148"/>
              <a:gd name="connsiteY0" fmla="*/ 0 h 1361130"/>
              <a:gd name="connsiteX1" fmla="*/ 2149887 w 2169148"/>
              <a:gd name="connsiteY1" fmla="*/ 411829 h 1361130"/>
              <a:gd name="connsiteX2" fmla="*/ 2094046 w 2169148"/>
              <a:gd name="connsiteY2" fmla="*/ 921380 h 1361130"/>
              <a:gd name="connsiteX3" fmla="*/ 1465832 w 2169148"/>
              <a:gd name="connsiteY3" fmla="*/ 1179646 h 1361130"/>
              <a:gd name="connsiteX4" fmla="*/ 0 w 2169148"/>
              <a:gd name="connsiteY4" fmla="*/ 1361130 h 136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148" h="1361130">
                <a:moveTo>
                  <a:pt x="2024244" y="0"/>
                </a:moveTo>
                <a:cubicBezTo>
                  <a:pt x="2081248" y="129133"/>
                  <a:pt x="2138253" y="258266"/>
                  <a:pt x="2149887" y="411829"/>
                </a:cubicBezTo>
                <a:cubicBezTo>
                  <a:pt x="2161521" y="565392"/>
                  <a:pt x="2208055" y="793411"/>
                  <a:pt x="2094046" y="921380"/>
                </a:cubicBezTo>
                <a:cubicBezTo>
                  <a:pt x="1980037" y="1049349"/>
                  <a:pt x="1814840" y="1106354"/>
                  <a:pt x="1465832" y="1179646"/>
                </a:cubicBezTo>
                <a:cubicBezTo>
                  <a:pt x="1116824" y="1252938"/>
                  <a:pt x="244305" y="1323903"/>
                  <a:pt x="0" y="136113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8E4A9181-E95F-41B7-3F10-2B817B08397F}"/>
              </a:ext>
            </a:extLst>
          </p:cNvPr>
          <p:cNvSpPr/>
          <p:nvPr/>
        </p:nvSpPr>
        <p:spPr>
          <a:xfrm>
            <a:off x="9518461" y="810370"/>
            <a:ext cx="1791393" cy="823658"/>
          </a:xfrm>
          <a:custGeom>
            <a:avLst/>
            <a:gdLst>
              <a:gd name="connsiteX0" fmla="*/ 206898 w 1791393"/>
              <a:gd name="connsiteY0" fmla="*/ 0 h 823658"/>
              <a:gd name="connsiteX1" fmla="*/ 11454 w 1791393"/>
              <a:gd name="connsiteY1" fmla="*/ 509551 h 823658"/>
              <a:gd name="connsiteX2" fmla="*/ 507045 w 1791393"/>
              <a:gd name="connsiteY2" fmla="*/ 760837 h 823658"/>
              <a:gd name="connsiteX3" fmla="*/ 1791393 w 1791393"/>
              <a:gd name="connsiteY3" fmla="*/ 823658 h 823658"/>
            </a:gdLst>
            <a:ahLst/>
            <a:cxnLst>
              <a:cxn ang="0">
                <a:pos x="connsiteX0" y="connsiteY0"/>
              </a:cxn>
              <a:cxn ang="0">
                <a:pos x="connsiteX1" y="connsiteY1"/>
              </a:cxn>
              <a:cxn ang="0">
                <a:pos x="connsiteX2" y="connsiteY2"/>
              </a:cxn>
              <a:cxn ang="0">
                <a:pos x="connsiteX3" y="connsiteY3"/>
              </a:cxn>
            </a:cxnLst>
            <a:rect l="l" t="t" r="r" b="b"/>
            <a:pathLst>
              <a:path w="1791393" h="823658">
                <a:moveTo>
                  <a:pt x="206898" y="0"/>
                </a:moveTo>
                <a:cubicBezTo>
                  <a:pt x="84164" y="191372"/>
                  <a:pt x="-38570" y="382745"/>
                  <a:pt x="11454" y="509551"/>
                </a:cubicBezTo>
                <a:cubicBezTo>
                  <a:pt x="61478" y="636357"/>
                  <a:pt x="210389" y="708486"/>
                  <a:pt x="507045" y="760837"/>
                </a:cubicBezTo>
                <a:cubicBezTo>
                  <a:pt x="803701" y="813188"/>
                  <a:pt x="1550578" y="808534"/>
                  <a:pt x="1791393" y="82365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 forme 20">
            <a:extLst>
              <a:ext uri="{FF2B5EF4-FFF2-40B4-BE49-F238E27FC236}">
                <a16:creationId xmlns:a16="http://schemas.microsoft.com/office/drawing/2014/main" id="{AE065888-90C6-8FFD-EF5C-41E1B3BEE815}"/>
              </a:ext>
            </a:extLst>
          </p:cNvPr>
          <p:cNvSpPr/>
          <p:nvPr/>
        </p:nvSpPr>
        <p:spPr>
          <a:xfrm>
            <a:off x="8399628" y="1634028"/>
            <a:ext cx="281278" cy="718956"/>
          </a:xfrm>
          <a:custGeom>
            <a:avLst/>
            <a:gdLst>
              <a:gd name="connsiteX0" fmla="*/ 97722 w 211973"/>
              <a:gd name="connsiteY0" fmla="*/ 635194 h 635194"/>
              <a:gd name="connsiteX1" fmla="*/ 209404 w 211973"/>
              <a:gd name="connsiteY1" fmla="*/ 369948 h 635194"/>
              <a:gd name="connsiteX2" fmla="*/ 0 w 211973"/>
              <a:gd name="connsiteY2" fmla="*/ 0 h 635194"/>
            </a:gdLst>
            <a:ahLst/>
            <a:cxnLst>
              <a:cxn ang="0">
                <a:pos x="connsiteX0" y="connsiteY0"/>
              </a:cxn>
              <a:cxn ang="0">
                <a:pos x="connsiteX1" y="connsiteY1"/>
              </a:cxn>
              <a:cxn ang="0">
                <a:pos x="connsiteX2" y="connsiteY2"/>
              </a:cxn>
            </a:cxnLst>
            <a:rect l="l" t="t" r="r" b="b"/>
            <a:pathLst>
              <a:path w="211973" h="635194">
                <a:moveTo>
                  <a:pt x="97722" y="635194"/>
                </a:moveTo>
                <a:cubicBezTo>
                  <a:pt x="161706" y="555504"/>
                  <a:pt x="225691" y="475814"/>
                  <a:pt x="209404" y="369948"/>
                </a:cubicBezTo>
                <a:cubicBezTo>
                  <a:pt x="193117" y="264082"/>
                  <a:pt x="96558" y="132041"/>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30BC23E3-FD18-560C-6B5D-5E690407BD43}"/>
              </a:ext>
            </a:extLst>
          </p:cNvPr>
          <p:cNvSpPr/>
          <p:nvPr/>
        </p:nvSpPr>
        <p:spPr>
          <a:xfrm>
            <a:off x="9501891" y="1571207"/>
            <a:ext cx="188567" cy="781777"/>
          </a:xfrm>
          <a:custGeom>
            <a:avLst/>
            <a:gdLst>
              <a:gd name="connsiteX0" fmla="*/ 167627 w 188567"/>
              <a:gd name="connsiteY0" fmla="*/ 781777 h 781777"/>
              <a:gd name="connsiteX1" fmla="*/ 103 w 188567"/>
              <a:gd name="connsiteY1" fmla="*/ 286186 h 781777"/>
              <a:gd name="connsiteX2" fmla="*/ 188567 w 188567"/>
              <a:gd name="connsiteY2" fmla="*/ 0 h 781777"/>
            </a:gdLst>
            <a:ahLst/>
            <a:cxnLst>
              <a:cxn ang="0">
                <a:pos x="connsiteX0" y="connsiteY0"/>
              </a:cxn>
              <a:cxn ang="0">
                <a:pos x="connsiteX1" y="connsiteY1"/>
              </a:cxn>
              <a:cxn ang="0">
                <a:pos x="connsiteX2" y="connsiteY2"/>
              </a:cxn>
            </a:cxnLst>
            <a:rect l="l" t="t" r="r" b="b"/>
            <a:pathLst>
              <a:path w="188567" h="781777">
                <a:moveTo>
                  <a:pt x="167627" y="781777"/>
                </a:moveTo>
                <a:cubicBezTo>
                  <a:pt x="82120" y="599129"/>
                  <a:pt x="-3387" y="416482"/>
                  <a:pt x="103" y="286186"/>
                </a:cubicBezTo>
                <a:cubicBezTo>
                  <a:pt x="3593" y="155890"/>
                  <a:pt x="96080" y="77945"/>
                  <a:pt x="18856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F539C7EA-1CE8-38CD-9DE3-754826991AF2}"/>
              </a:ext>
            </a:extLst>
          </p:cNvPr>
          <p:cNvSpPr/>
          <p:nvPr/>
        </p:nvSpPr>
        <p:spPr>
          <a:xfrm>
            <a:off x="2512855" y="1151725"/>
            <a:ext cx="558412" cy="181484"/>
          </a:xfrm>
          <a:custGeom>
            <a:avLst/>
            <a:gdLst>
              <a:gd name="connsiteX0" fmla="*/ 0 w 558412"/>
              <a:gd name="connsiteY0" fmla="*/ 0 h 181484"/>
              <a:gd name="connsiteX1" fmla="*/ 321087 w 558412"/>
              <a:gd name="connsiteY1" fmla="*/ 34901 h 181484"/>
              <a:gd name="connsiteX2" fmla="*/ 558412 w 558412"/>
              <a:gd name="connsiteY2" fmla="*/ 181484 h 181484"/>
            </a:gdLst>
            <a:ahLst/>
            <a:cxnLst>
              <a:cxn ang="0">
                <a:pos x="connsiteX0" y="connsiteY0"/>
              </a:cxn>
              <a:cxn ang="0">
                <a:pos x="connsiteX1" y="connsiteY1"/>
              </a:cxn>
              <a:cxn ang="0">
                <a:pos x="connsiteX2" y="connsiteY2"/>
              </a:cxn>
            </a:cxnLst>
            <a:rect l="l" t="t" r="r" b="b"/>
            <a:pathLst>
              <a:path w="558412" h="181484">
                <a:moveTo>
                  <a:pt x="0" y="0"/>
                </a:moveTo>
                <a:cubicBezTo>
                  <a:pt x="114009" y="2327"/>
                  <a:pt x="228018" y="4654"/>
                  <a:pt x="321087" y="34901"/>
                </a:cubicBezTo>
                <a:cubicBezTo>
                  <a:pt x="414156" y="65148"/>
                  <a:pt x="486284" y="123316"/>
                  <a:pt x="558412" y="1814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758E6D0E-5388-1F4D-BE9F-C3A858E69F3D}"/>
              </a:ext>
            </a:extLst>
          </p:cNvPr>
          <p:cNvSpPr/>
          <p:nvPr/>
        </p:nvSpPr>
        <p:spPr>
          <a:xfrm>
            <a:off x="378545" y="1429463"/>
            <a:ext cx="2142391" cy="864867"/>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866DBFE2-3DFD-58C1-F052-E4E84713AC59}"/>
              </a:ext>
            </a:extLst>
          </p:cNvPr>
          <p:cNvSpPr txBox="1"/>
          <p:nvPr/>
        </p:nvSpPr>
        <p:spPr>
          <a:xfrm>
            <a:off x="402866" y="1495594"/>
            <a:ext cx="2093512"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For tomorrow's mission, can I at least take 2 or 3 </a:t>
            </a:r>
            <a:r>
              <a:rPr lang="en-US" sz="1400" b="1" spc="-100" dirty="0" err="1">
                <a:latin typeface="Cavolini" panose="03000502040302020204" pitchFamily="66" charset="0"/>
                <a:cs typeface="Cavolini" panose="03000502040302020204" pitchFamily="66" charset="0"/>
              </a:rPr>
              <a:t>batarang</a:t>
            </a:r>
            <a:r>
              <a:rPr lang="en-US" sz="1400" b="1" spc="-100" dirty="0">
                <a:latin typeface="Cavolini" panose="03000502040302020204" pitchFamily="66" charset="0"/>
                <a:cs typeface="Cavolini" panose="03000502040302020204" pitchFamily="66" charset="0"/>
              </a:rPr>
              <a:t>?</a:t>
            </a:r>
            <a:endParaRPr lang="fr-FR" sz="1400" b="1" spc="-100" dirty="0">
              <a:latin typeface="Cavolini" panose="03000502040302020204" pitchFamily="66" charset="0"/>
              <a:cs typeface="Cavolini" panose="03000502040302020204" pitchFamily="66" charset="0"/>
            </a:endParaRPr>
          </a:p>
        </p:txBody>
      </p:sp>
      <p:sp>
        <p:nvSpPr>
          <p:cNvPr id="30" name="Forme libre : forme 29">
            <a:extLst>
              <a:ext uri="{FF2B5EF4-FFF2-40B4-BE49-F238E27FC236}">
                <a16:creationId xmlns:a16="http://schemas.microsoft.com/office/drawing/2014/main" id="{E97340CA-4A47-BCC1-88C7-45FD8513FACE}"/>
              </a:ext>
            </a:extLst>
          </p:cNvPr>
          <p:cNvSpPr/>
          <p:nvPr/>
        </p:nvSpPr>
        <p:spPr>
          <a:xfrm>
            <a:off x="2519835" y="1521673"/>
            <a:ext cx="544452" cy="153564"/>
          </a:xfrm>
          <a:custGeom>
            <a:avLst/>
            <a:gdLst>
              <a:gd name="connsiteX0" fmla="*/ 0 w 544452"/>
              <a:gd name="connsiteY0" fmla="*/ 153564 h 153564"/>
              <a:gd name="connsiteX1" fmla="*/ 244305 w 544452"/>
              <a:gd name="connsiteY1" fmla="*/ 55842 h 153564"/>
              <a:gd name="connsiteX2" fmla="*/ 544452 w 544452"/>
              <a:gd name="connsiteY2" fmla="*/ 0 h 153564"/>
            </a:gdLst>
            <a:ahLst/>
            <a:cxnLst>
              <a:cxn ang="0">
                <a:pos x="connsiteX0" y="connsiteY0"/>
              </a:cxn>
              <a:cxn ang="0">
                <a:pos x="connsiteX1" y="connsiteY1"/>
              </a:cxn>
              <a:cxn ang="0">
                <a:pos x="connsiteX2" y="connsiteY2"/>
              </a:cxn>
            </a:cxnLst>
            <a:rect l="l" t="t" r="r" b="b"/>
            <a:pathLst>
              <a:path w="544452" h="153564">
                <a:moveTo>
                  <a:pt x="0" y="153564"/>
                </a:moveTo>
                <a:cubicBezTo>
                  <a:pt x="76781" y="117500"/>
                  <a:pt x="153563" y="81436"/>
                  <a:pt x="244305" y="55842"/>
                </a:cubicBezTo>
                <a:cubicBezTo>
                  <a:pt x="335047" y="30248"/>
                  <a:pt x="499081" y="0"/>
                  <a:pt x="54445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03C8513B-B3B4-4D5B-3A59-A2642B24F140}"/>
              </a:ext>
            </a:extLst>
          </p:cNvPr>
          <p:cNvSpPr/>
          <p:nvPr/>
        </p:nvSpPr>
        <p:spPr>
          <a:xfrm>
            <a:off x="4183626" y="490318"/>
            <a:ext cx="1412517" cy="940474"/>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4CD3C00D-01F9-F3CC-6C4F-634E711AFE62}"/>
              </a:ext>
            </a:extLst>
          </p:cNvPr>
          <p:cNvSpPr txBox="1"/>
          <p:nvPr/>
        </p:nvSpPr>
        <p:spPr>
          <a:xfrm>
            <a:off x="4235826" y="484393"/>
            <a:ext cx="1367298"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It's not possible! He's going to drive me crazy.</a:t>
            </a:r>
            <a:endParaRPr lang="fr-FR" sz="1400" b="1" spc="-100" dirty="0">
              <a:latin typeface="Cavolini" panose="03000502040302020204" pitchFamily="66" charset="0"/>
              <a:cs typeface="Cavolini" panose="03000502040302020204" pitchFamily="66" charset="0"/>
            </a:endParaRPr>
          </a:p>
        </p:txBody>
      </p:sp>
      <p:sp>
        <p:nvSpPr>
          <p:cNvPr id="38" name="Ellipse 37">
            <a:extLst>
              <a:ext uri="{FF2B5EF4-FFF2-40B4-BE49-F238E27FC236}">
                <a16:creationId xmlns:a16="http://schemas.microsoft.com/office/drawing/2014/main" id="{EF19B54D-ED60-EC9E-2D19-670D1E6ECBF6}"/>
              </a:ext>
            </a:extLst>
          </p:cNvPr>
          <p:cNvSpPr/>
          <p:nvPr/>
        </p:nvSpPr>
        <p:spPr>
          <a:xfrm>
            <a:off x="3968855" y="1182152"/>
            <a:ext cx="132656" cy="132656"/>
          </a:xfrm>
          <a:custGeom>
            <a:avLst/>
            <a:gdLst>
              <a:gd name="connsiteX0" fmla="*/ 0 w 132656"/>
              <a:gd name="connsiteY0" fmla="*/ 66328 h 132656"/>
              <a:gd name="connsiteX1" fmla="*/ 66328 w 132656"/>
              <a:gd name="connsiteY1" fmla="*/ 0 h 132656"/>
              <a:gd name="connsiteX2" fmla="*/ 132656 w 132656"/>
              <a:gd name="connsiteY2" fmla="*/ 66328 h 132656"/>
              <a:gd name="connsiteX3" fmla="*/ 66328 w 132656"/>
              <a:gd name="connsiteY3" fmla="*/ 132656 h 132656"/>
              <a:gd name="connsiteX4" fmla="*/ 0 w 132656"/>
              <a:gd name="connsiteY4" fmla="*/ 66328 h 13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56" h="132656" fill="none" extrusionOk="0">
                <a:moveTo>
                  <a:pt x="0" y="66328"/>
                </a:moveTo>
                <a:cubicBezTo>
                  <a:pt x="-124" y="24127"/>
                  <a:pt x="31990" y="-1994"/>
                  <a:pt x="66328" y="0"/>
                </a:cubicBezTo>
                <a:cubicBezTo>
                  <a:pt x="103480" y="1230"/>
                  <a:pt x="136870" y="29024"/>
                  <a:pt x="132656" y="66328"/>
                </a:cubicBezTo>
                <a:cubicBezTo>
                  <a:pt x="129217" y="107427"/>
                  <a:pt x="104816" y="127584"/>
                  <a:pt x="66328" y="132656"/>
                </a:cubicBezTo>
                <a:cubicBezTo>
                  <a:pt x="30370" y="132137"/>
                  <a:pt x="-764" y="110889"/>
                  <a:pt x="0" y="66328"/>
                </a:cubicBezTo>
                <a:close/>
              </a:path>
              <a:path w="132656" h="132656" stroke="0" extrusionOk="0">
                <a:moveTo>
                  <a:pt x="0" y="66328"/>
                </a:moveTo>
                <a:cubicBezTo>
                  <a:pt x="3810" y="29572"/>
                  <a:pt x="24959" y="-5485"/>
                  <a:pt x="66328" y="0"/>
                </a:cubicBezTo>
                <a:cubicBezTo>
                  <a:pt x="110672" y="-682"/>
                  <a:pt x="129521" y="32159"/>
                  <a:pt x="132656" y="66328"/>
                </a:cubicBezTo>
                <a:cubicBezTo>
                  <a:pt x="130277" y="102168"/>
                  <a:pt x="99972" y="134122"/>
                  <a:pt x="66328" y="132656"/>
                </a:cubicBezTo>
                <a:cubicBezTo>
                  <a:pt x="28572" y="137816"/>
                  <a:pt x="-3721" y="100522"/>
                  <a:pt x="0" y="66328"/>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13458872-1F8E-0BBE-8257-B7D75DA7514C}"/>
              </a:ext>
            </a:extLst>
          </p:cNvPr>
          <p:cNvSpPr/>
          <p:nvPr/>
        </p:nvSpPr>
        <p:spPr>
          <a:xfrm>
            <a:off x="3853653" y="1306076"/>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92DA10B-FDED-9B44-0BB7-2AC6E714AF3A}"/>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3982797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DF2929C-CF9B-E137-D008-DBF6DD5F9712}"/>
              </a:ext>
            </a:extLst>
          </p:cNvPr>
          <p:cNvSpPr/>
          <p:nvPr/>
        </p:nvSpPr>
        <p:spPr>
          <a:xfrm>
            <a:off x="6135883"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8" name="Image 77" descr="Une image contenant texte&#10;&#10;Description générée automatiquement">
            <a:extLst>
              <a:ext uri="{FF2B5EF4-FFF2-40B4-BE49-F238E27FC236}">
                <a16:creationId xmlns:a16="http://schemas.microsoft.com/office/drawing/2014/main" id="{81E014C0-096A-3A58-26A6-63F07E7F906C}"/>
              </a:ext>
            </a:extLst>
          </p:cNvPr>
          <p:cNvPicPr>
            <a:picLocks noChangeAspect="1"/>
          </p:cNvPicPr>
          <p:nvPr/>
        </p:nvPicPr>
        <p:blipFill rotWithShape="1">
          <a:blip r:embed="rId2">
            <a:extLst>
              <a:ext uri="{28A0092B-C50C-407E-A947-70E740481C1C}">
                <a14:useLocalDpi xmlns:a14="http://schemas.microsoft.com/office/drawing/2010/main" val="0"/>
              </a:ext>
            </a:extLst>
          </a:blip>
          <a:srcRect l="31489" t="31637" r="55512" b="43176"/>
          <a:stretch/>
        </p:blipFill>
        <p:spPr>
          <a:xfrm>
            <a:off x="188133" y="687251"/>
            <a:ext cx="3738715" cy="3145143"/>
          </a:xfrm>
          <a:prstGeom prst="rect">
            <a:avLst/>
          </a:prstGeom>
        </p:spPr>
      </p:pic>
      <p:sp>
        <p:nvSpPr>
          <p:cNvPr id="81" name="Rectangle 80">
            <a:extLst>
              <a:ext uri="{FF2B5EF4-FFF2-40B4-BE49-F238E27FC236}">
                <a16:creationId xmlns:a16="http://schemas.microsoft.com/office/drawing/2014/main" id="{EA0F5E8C-B870-2C26-5A5B-534B475C829D}"/>
              </a:ext>
            </a:extLst>
          </p:cNvPr>
          <p:cNvSpPr/>
          <p:nvPr/>
        </p:nvSpPr>
        <p:spPr>
          <a:xfrm>
            <a:off x="1715737" y="3566282"/>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5BD885E8-80DE-C1B5-CA9D-3B6BFB16F681}"/>
              </a:ext>
            </a:extLst>
          </p:cNvPr>
          <p:cNvSpPr/>
          <p:nvPr/>
        </p:nvSpPr>
        <p:spPr>
          <a:xfrm rot="10800000" flipH="1">
            <a:off x="411683" y="3565048"/>
            <a:ext cx="5256755"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3" name="ZoneTexte 52">
            <a:extLst>
              <a:ext uri="{FF2B5EF4-FFF2-40B4-BE49-F238E27FC236}">
                <a16:creationId xmlns:a16="http://schemas.microsoft.com/office/drawing/2014/main" id="{3301EBE8-81DA-FDC4-6A78-FCB3596C27E9}"/>
              </a:ext>
            </a:extLst>
          </p:cNvPr>
          <p:cNvSpPr txBox="1"/>
          <p:nvPr/>
        </p:nvSpPr>
        <p:spPr>
          <a:xfrm>
            <a:off x="547567" y="3592336"/>
            <a:ext cx="5132939"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Tout comme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qui maintenant peux contacter ta base de données mais ne peux plus recevoir d'appels d'autres services car il n'a pas de </a:t>
            </a:r>
            <a:r>
              <a:rPr lang="fr-FR" sz="1400" b="1" spc="-100" dirty="0" err="1">
                <a:effectLst/>
                <a:latin typeface="Cavolini" panose="03000502040302020204" pitchFamily="66" charset="0"/>
                <a:cs typeface="Cavolini" panose="03000502040302020204" pitchFamily="66" charset="0"/>
              </a:rPr>
              <a:t>private</a:t>
            </a:r>
            <a:r>
              <a:rPr lang="fr-FR" sz="1400" b="1" spc="-100" dirty="0" err="1">
                <a:latin typeface="Cavolini" panose="03000502040302020204" pitchFamily="66" charset="0"/>
                <a:cs typeface="Cavolini" panose="03000502040302020204" pitchFamily="66" charset="0"/>
              </a:rPr>
              <a:t>-</a:t>
            </a:r>
            <a:r>
              <a:rPr lang="fr-FR" sz="1400" b="1" spc="-100" dirty="0" err="1">
                <a:effectLst/>
                <a:latin typeface="Cavolini" panose="03000502040302020204" pitchFamily="66" charset="0"/>
                <a:cs typeface="Cavolini" panose="03000502040302020204" pitchFamily="66" charset="0"/>
              </a:rPr>
              <a:t>endpoint</a:t>
            </a:r>
            <a:r>
              <a:rPr lang="fr-FR" sz="1400" b="1" spc="-100" dirty="0">
                <a:effectLst/>
                <a:latin typeface="Cavolini" panose="03000502040302020204" pitchFamily="66" charset="0"/>
                <a:cs typeface="Cavolini" panose="03000502040302020204" pitchFamily="66" charset="0"/>
              </a:rPr>
              <a:t>.</a:t>
            </a:r>
          </a:p>
        </p:txBody>
      </p:sp>
      <p:sp>
        <p:nvSpPr>
          <p:cNvPr id="82" name="Rectangle 81">
            <a:extLst>
              <a:ext uri="{FF2B5EF4-FFF2-40B4-BE49-F238E27FC236}">
                <a16:creationId xmlns:a16="http://schemas.microsoft.com/office/drawing/2014/main" id="{DFCE91BE-4ACB-4CF3-35E8-1EB2A41F50CD}"/>
              </a:ext>
            </a:extLst>
          </p:cNvPr>
          <p:cNvSpPr/>
          <p:nvPr/>
        </p:nvSpPr>
        <p:spPr>
          <a:xfrm>
            <a:off x="1396850" y="687251"/>
            <a:ext cx="711156" cy="60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Forme libre : forme 78">
            <a:extLst>
              <a:ext uri="{FF2B5EF4-FFF2-40B4-BE49-F238E27FC236}">
                <a16:creationId xmlns:a16="http://schemas.microsoft.com/office/drawing/2014/main" id="{4890E85C-11EC-5024-FFB5-838B563DCD57}"/>
              </a:ext>
            </a:extLst>
          </p:cNvPr>
          <p:cNvSpPr/>
          <p:nvPr/>
        </p:nvSpPr>
        <p:spPr>
          <a:xfrm>
            <a:off x="1134721" y="391508"/>
            <a:ext cx="4395520" cy="92906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0" name="ZoneTexte 79">
            <a:extLst>
              <a:ext uri="{FF2B5EF4-FFF2-40B4-BE49-F238E27FC236}">
                <a16:creationId xmlns:a16="http://schemas.microsoft.com/office/drawing/2014/main" id="{0D854E66-42C8-A02E-7E88-569C1442EF7C}"/>
              </a:ext>
            </a:extLst>
          </p:cNvPr>
          <p:cNvSpPr txBox="1"/>
          <p:nvPr/>
        </p:nvSpPr>
        <p:spPr>
          <a:xfrm>
            <a:off x="1256427" y="366462"/>
            <a:ext cx="4460061"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 que la maman de Robin l'appel pour venir diner. Malheureusement dans la précipitation, Robin a oublié son téléphone chez lui. Dans ce cas, il est très probable que Robin dîne froid ce soir.</a:t>
            </a:r>
          </a:p>
        </p:txBody>
      </p:sp>
      <p:sp>
        <p:nvSpPr>
          <p:cNvPr id="86" name="Rectangle : coins arrondis 85">
            <a:extLst>
              <a:ext uri="{FF2B5EF4-FFF2-40B4-BE49-F238E27FC236}">
                <a16:creationId xmlns:a16="http://schemas.microsoft.com/office/drawing/2014/main" id="{EE5F9BC0-64C6-8D2F-E972-BA4ED35B2111}"/>
              </a:ext>
            </a:extLst>
          </p:cNvPr>
          <p:cNvSpPr/>
          <p:nvPr/>
        </p:nvSpPr>
        <p:spPr>
          <a:xfrm>
            <a:off x="8281696" y="629509"/>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97" name="Groupe 96">
            <a:extLst>
              <a:ext uri="{FF2B5EF4-FFF2-40B4-BE49-F238E27FC236}">
                <a16:creationId xmlns:a16="http://schemas.microsoft.com/office/drawing/2014/main" id="{45C4584C-BC96-2147-F9A0-D8A43FF5A8E5}"/>
              </a:ext>
            </a:extLst>
          </p:cNvPr>
          <p:cNvGrpSpPr/>
          <p:nvPr/>
        </p:nvGrpSpPr>
        <p:grpSpPr>
          <a:xfrm>
            <a:off x="10735639" y="1449601"/>
            <a:ext cx="479040" cy="635233"/>
            <a:chOff x="4418903" y="1704436"/>
            <a:chExt cx="647185" cy="858202"/>
          </a:xfrm>
        </p:grpSpPr>
        <p:sp>
          <p:nvSpPr>
            <p:cNvPr id="98" name="Forme libre : forme 97">
              <a:extLst>
                <a:ext uri="{FF2B5EF4-FFF2-40B4-BE49-F238E27FC236}">
                  <a16:creationId xmlns:a16="http://schemas.microsoft.com/office/drawing/2014/main" id="{2945E1FD-669C-02A4-FE49-E99829EECE94}"/>
                </a:ext>
              </a:extLst>
            </p:cNvPr>
            <p:cNvSpPr/>
            <p:nvPr/>
          </p:nvSpPr>
          <p:spPr>
            <a:xfrm>
              <a:off x="4418903" y="1821555"/>
              <a:ext cx="647185" cy="741083"/>
            </a:xfrm>
            <a:custGeom>
              <a:avLst/>
              <a:gdLst>
                <a:gd name="connsiteX0" fmla="*/ 239520 w 479040"/>
                <a:gd name="connsiteY0" fmla="*/ 86690 h 548543"/>
                <a:gd name="connsiteX1" fmla="*/ 0 w 479040"/>
                <a:gd name="connsiteY1" fmla="*/ 0 h 548543"/>
                <a:gd name="connsiteX2" fmla="*/ 0 w 479040"/>
                <a:gd name="connsiteY2" fmla="*/ 461852 h 548543"/>
                <a:gd name="connsiteX3" fmla="*/ 236156 w 479040"/>
                <a:gd name="connsiteY3" fmla="*/ 548543 h 548543"/>
                <a:gd name="connsiteX4" fmla="*/ 239520 w 479040"/>
                <a:gd name="connsiteY4" fmla="*/ 548543 h 548543"/>
                <a:gd name="connsiteX5" fmla="*/ 479040 w 479040"/>
                <a:gd name="connsiteY5" fmla="*/ 461852 h 548543"/>
                <a:gd name="connsiteX6" fmla="*/ 479040 w 479040"/>
                <a:gd name="connsiteY6" fmla="*/ 0 h 548543"/>
                <a:gd name="connsiteX7" fmla="*/ 239520 w 479040"/>
                <a:gd name="connsiteY7" fmla="*/ 86690 h 54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040" h="548543" fill="none" extrusionOk="0">
                  <a:moveTo>
                    <a:pt x="239520" y="86690"/>
                  </a:moveTo>
                  <a:cubicBezTo>
                    <a:pt x="108475" y="80759"/>
                    <a:pt x="5515" y="50984"/>
                    <a:pt x="0" y="0"/>
                  </a:cubicBezTo>
                  <a:cubicBezTo>
                    <a:pt x="50539" y="103865"/>
                    <a:pt x="-35974" y="359816"/>
                    <a:pt x="0" y="461852"/>
                  </a:cubicBezTo>
                  <a:cubicBezTo>
                    <a:pt x="25186" y="530389"/>
                    <a:pt x="100827" y="558422"/>
                    <a:pt x="236156" y="548543"/>
                  </a:cubicBezTo>
                  <a:cubicBezTo>
                    <a:pt x="237737" y="548171"/>
                    <a:pt x="238418" y="548888"/>
                    <a:pt x="239520" y="548543"/>
                  </a:cubicBezTo>
                  <a:cubicBezTo>
                    <a:pt x="373088" y="560860"/>
                    <a:pt x="483141" y="517547"/>
                    <a:pt x="479040" y="461852"/>
                  </a:cubicBezTo>
                  <a:cubicBezTo>
                    <a:pt x="457992" y="244287"/>
                    <a:pt x="498177" y="182658"/>
                    <a:pt x="479040" y="0"/>
                  </a:cubicBezTo>
                  <a:cubicBezTo>
                    <a:pt x="500028" y="48787"/>
                    <a:pt x="397985" y="83091"/>
                    <a:pt x="239520" y="86690"/>
                  </a:cubicBezTo>
                  <a:close/>
                </a:path>
                <a:path w="479040" h="548543" stroke="0" extrusionOk="0">
                  <a:moveTo>
                    <a:pt x="239520" y="86690"/>
                  </a:moveTo>
                  <a:cubicBezTo>
                    <a:pt x="121041" y="90440"/>
                    <a:pt x="-1475" y="50570"/>
                    <a:pt x="0" y="0"/>
                  </a:cubicBezTo>
                  <a:cubicBezTo>
                    <a:pt x="41053" y="219043"/>
                    <a:pt x="-18454" y="303330"/>
                    <a:pt x="0" y="461852"/>
                  </a:cubicBezTo>
                  <a:cubicBezTo>
                    <a:pt x="6177" y="478645"/>
                    <a:pt x="91648" y="550092"/>
                    <a:pt x="236156" y="548543"/>
                  </a:cubicBezTo>
                  <a:cubicBezTo>
                    <a:pt x="237316" y="548429"/>
                    <a:pt x="238664" y="548945"/>
                    <a:pt x="239520" y="548543"/>
                  </a:cubicBezTo>
                  <a:cubicBezTo>
                    <a:pt x="369692" y="537156"/>
                    <a:pt x="483845" y="513139"/>
                    <a:pt x="479040" y="461852"/>
                  </a:cubicBezTo>
                  <a:cubicBezTo>
                    <a:pt x="446539" y="323020"/>
                    <a:pt x="529577" y="157634"/>
                    <a:pt x="479040" y="0"/>
                  </a:cubicBezTo>
                  <a:cubicBezTo>
                    <a:pt x="498709" y="53309"/>
                    <a:pt x="374967" y="89089"/>
                    <a:pt x="239520" y="86690"/>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99" name="Forme libre : forme 98">
              <a:extLst>
                <a:ext uri="{FF2B5EF4-FFF2-40B4-BE49-F238E27FC236}">
                  <a16:creationId xmlns:a16="http://schemas.microsoft.com/office/drawing/2014/main" id="{360B5DF1-C59C-D746-F957-D0BD22DB8BAD}"/>
                </a:ext>
              </a:extLst>
            </p:cNvPr>
            <p:cNvSpPr/>
            <p:nvPr/>
          </p:nvSpPr>
          <p:spPr>
            <a:xfrm>
              <a:off x="4418903" y="1704436"/>
              <a:ext cx="647185" cy="234238"/>
            </a:xfrm>
            <a:custGeom>
              <a:avLst/>
              <a:gdLst>
                <a:gd name="connsiteX0" fmla="*/ 479040 w 479040"/>
                <a:gd name="connsiteY0" fmla="*/ 86690 h 173381"/>
                <a:gd name="connsiteX1" fmla="*/ 239520 w 479040"/>
                <a:gd name="connsiteY1" fmla="*/ 173381 h 173381"/>
                <a:gd name="connsiteX2" fmla="*/ 0 w 479040"/>
                <a:gd name="connsiteY2" fmla="*/ 86690 h 173381"/>
                <a:gd name="connsiteX3" fmla="*/ 239520 w 479040"/>
                <a:gd name="connsiteY3" fmla="*/ 0 h 173381"/>
                <a:gd name="connsiteX4" fmla="*/ 479040 w 479040"/>
                <a:gd name="connsiteY4" fmla="*/ 86690 h 17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40" h="173381" fill="none" extrusionOk="0">
                  <a:moveTo>
                    <a:pt x="479040" y="86690"/>
                  </a:moveTo>
                  <a:cubicBezTo>
                    <a:pt x="460929" y="115216"/>
                    <a:pt x="359131" y="182699"/>
                    <a:pt x="239520" y="173381"/>
                  </a:cubicBezTo>
                  <a:cubicBezTo>
                    <a:pt x="92865" y="171009"/>
                    <a:pt x="2674" y="135236"/>
                    <a:pt x="0" y="86690"/>
                  </a:cubicBezTo>
                  <a:cubicBezTo>
                    <a:pt x="7408" y="31745"/>
                    <a:pt x="91492" y="10849"/>
                    <a:pt x="239520" y="0"/>
                  </a:cubicBezTo>
                  <a:cubicBezTo>
                    <a:pt x="365563" y="-8666"/>
                    <a:pt x="485717" y="30712"/>
                    <a:pt x="479040" y="86690"/>
                  </a:cubicBezTo>
                </a:path>
                <a:path w="479040" h="173381" stroke="0" extrusionOk="0">
                  <a:moveTo>
                    <a:pt x="479040" y="86690"/>
                  </a:moveTo>
                  <a:cubicBezTo>
                    <a:pt x="478413" y="165981"/>
                    <a:pt x="366555" y="163067"/>
                    <a:pt x="239520" y="173381"/>
                  </a:cubicBezTo>
                  <a:cubicBezTo>
                    <a:pt x="107048" y="172126"/>
                    <a:pt x="6911" y="133133"/>
                    <a:pt x="0" y="86690"/>
                  </a:cubicBezTo>
                  <a:cubicBezTo>
                    <a:pt x="21479" y="20316"/>
                    <a:pt x="122391" y="18609"/>
                    <a:pt x="239520" y="0"/>
                  </a:cubicBezTo>
                  <a:cubicBezTo>
                    <a:pt x="381662" y="3080"/>
                    <a:pt x="473556" y="40891"/>
                    <a:pt x="479040" y="86690"/>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100" name="Forme libre : forme 99">
              <a:extLst>
                <a:ext uri="{FF2B5EF4-FFF2-40B4-BE49-F238E27FC236}">
                  <a16:creationId xmlns:a16="http://schemas.microsoft.com/office/drawing/2014/main" id="{4FF115A4-68A0-0536-77EB-2BE9F3A53C9A}"/>
                </a:ext>
              </a:extLst>
            </p:cNvPr>
            <p:cNvSpPr/>
            <p:nvPr/>
          </p:nvSpPr>
          <p:spPr>
            <a:xfrm>
              <a:off x="4494122" y="1737754"/>
              <a:ext cx="496747" cy="148923"/>
            </a:xfrm>
            <a:custGeom>
              <a:avLst/>
              <a:gdLst>
                <a:gd name="connsiteX0" fmla="*/ 367687 w 367687"/>
                <a:gd name="connsiteY0" fmla="*/ 54928 h 110231"/>
                <a:gd name="connsiteX1" fmla="*/ 183843 w 367687"/>
                <a:gd name="connsiteY1" fmla="*/ 110230 h 110231"/>
                <a:gd name="connsiteX2" fmla="*/ 0 w 367687"/>
                <a:gd name="connsiteY2" fmla="*/ 54928 h 110231"/>
                <a:gd name="connsiteX3" fmla="*/ 183843 w 367687"/>
                <a:gd name="connsiteY3" fmla="*/ 0 h 110231"/>
                <a:gd name="connsiteX4" fmla="*/ 367687 w 367687"/>
                <a:gd name="connsiteY4" fmla="*/ 54928 h 110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87" h="110231" fill="none" extrusionOk="0">
                  <a:moveTo>
                    <a:pt x="367687" y="54928"/>
                  </a:moveTo>
                  <a:cubicBezTo>
                    <a:pt x="357876" y="82105"/>
                    <a:pt x="282243" y="104048"/>
                    <a:pt x="183843" y="110230"/>
                  </a:cubicBezTo>
                  <a:cubicBezTo>
                    <a:pt x="87598" y="103002"/>
                    <a:pt x="-2364" y="84421"/>
                    <a:pt x="0" y="54928"/>
                  </a:cubicBezTo>
                  <a:cubicBezTo>
                    <a:pt x="-11959" y="34524"/>
                    <a:pt x="64288" y="-8974"/>
                    <a:pt x="183843" y="0"/>
                  </a:cubicBezTo>
                  <a:cubicBezTo>
                    <a:pt x="289251" y="-1677"/>
                    <a:pt x="362050" y="20916"/>
                    <a:pt x="367687" y="54928"/>
                  </a:cubicBezTo>
                </a:path>
                <a:path w="367687" h="110231" stroke="0" extrusionOk="0">
                  <a:moveTo>
                    <a:pt x="367687" y="54928"/>
                  </a:moveTo>
                  <a:cubicBezTo>
                    <a:pt x="370932" y="93799"/>
                    <a:pt x="299100" y="122145"/>
                    <a:pt x="183843" y="110230"/>
                  </a:cubicBezTo>
                  <a:cubicBezTo>
                    <a:pt x="85867" y="113978"/>
                    <a:pt x="-1665" y="92320"/>
                    <a:pt x="0" y="54928"/>
                  </a:cubicBezTo>
                  <a:cubicBezTo>
                    <a:pt x="-5771" y="36708"/>
                    <a:pt x="100560" y="9298"/>
                    <a:pt x="183843" y="0"/>
                  </a:cubicBezTo>
                  <a:cubicBezTo>
                    <a:pt x="283451" y="803"/>
                    <a:pt x="372233" y="19782"/>
                    <a:pt x="367687" y="54928"/>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1" name="Forme libre : forme 100">
              <a:extLst>
                <a:ext uri="{FF2B5EF4-FFF2-40B4-BE49-F238E27FC236}">
                  <a16:creationId xmlns:a16="http://schemas.microsoft.com/office/drawing/2014/main" id="{2E0C016A-6419-45D0-692F-802E3055EADF}"/>
                </a:ext>
              </a:extLst>
            </p:cNvPr>
            <p:cNvSpPr/>
            <p:nvPr/>
          </p:nvSpPr>
          <p:spPr>
            <a:xfrm>
              <a:off x="4546119" y="1830352"/>
              <a:ext cx="392753" cy="56675"/>
            </a:xfrm>
            <a:custGeom>
              <a:avLst/>
              <a:gdLst>
                <a:gd name="connsiteX0" fmla="*/ 145356 w 290712"/>
                <a:gd name="connsiteY0" fmla="*/ 214 h 41950"/>
                <a:gd name="connsiteX1" fmla="*/ 0 w 290712"/>
                <a:gd name="connsiteY1" fmla="*/ 21513 h 41950"/>
                <a:gd name="connsiteX2" fmla="*/ 145356 w 290712"/>
                <a:gd name="connsiteY2" fmla="*/ 41691 h 41950"/>
                <a:gd name="connsiteX3" fmla="*/ 290712 w 290712"/>
                <a:gd name="connsiteY3" fmla="*/ 20019 h 41950"/>
                <a:gd name="connsiteX4" fmla="*/ 145356 w 290712"/>
                <a:gd name="connsiteY4" fmla="*/ 214 h 4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12" h="41950" fill="none" extrusionOk="0">
                  <a:moveTo>
                    <a:pt x="145356" y="214"/>
                  </a:moveTo>
                  <a:cubicBezTo>
                    <a:pt x="98977" y="-13973"/>
                    <a:pt x="38846" y="11426"/>
                    <a:pt x="0" y="21513"/>
                  </a:cubicBezTo>
                  <a:cubicBezTo>
                    <a:pt x="52637" y="38412"/>
                    <a:pt x="105952" y="51053"/>
                    <a:pt x="145356" y="41691"/>
                  </a:cubicBezTo>
                  <a:cubicBezTo>
                    <a:pt x="196764" y="46179"/>
                    <a:pt x="241464" y="37123"/>
                    <a:pt x="290712" y="20019"/>
                  </a:cubicBezTo>
                  <a:cubicBezTo>
                    <a:pt x="251226" y="7646"/>
                    <a:pt x="201255" y="2520"/>
                    <a:pt x="145356" y="214"/>
                  </a:cubicBezTo>
                  <a:close/>
                </a:path>
                <a:path w="290712" h="41950" stroke="0" extrusionOk="0">
                  <a:moveTo>
                    <a:pt x="145356" y="214"/>
                  </a:moveTo>
                  <a:cubicBezTo>
                    <a:pt x="102333" y="-8187"/>
                    <a:pt x="43340" y="2893"/>
                    <a:pt x="0" y="21513"/>
                  </a:cubicBezTo>
                  <a:cubicBezTo>
                    <a:pt x="38619" y="37989"/>
                    <a:pt x="100555" y="34490"/>
                    <a:pt x="145356" y="41691"/>
                  </a:cubicBezTo>
                  <a:cubicBezTo>
                    <a:pt x="207865" y="48562"/>
                    <a:pt x="250952" y="29096"/>
                    <a:pt x="290712" y="20019"/>
                  </a:cubicBezTo>
                  <a:cubicBezTo>
                    <a:pt x="231946" y="-2934"/>
                    <a:pt x="192395" y="-12394"/>
                    <a:pt x="145356" y="214"/>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02" name="Forme libre : forme 101">
              <a:extLst>
                <a:ext uri="{FF2B5EF4-FFF2-40B4-BE49-F238E27FC236}">
                  <a16:creationId xmlns:a16="http://schemas.microsoft.com/office/drawing/2014/main" id="{7EF6C5D7-317B-F8B7-CC63-439D5A4CED51}"/>
                </a:ext>
              </a:extLst>
            </p:cNvPr>
            <p:cNvSpPr/>
            <p:nvPr/>
          </p:nvSpPr>
          <p:spPr>
            <a:xfrm>
              <a:off x="4499647" y="2080413"/>
              <a:ext cx="518483" cy="264140"/>
            </a:xfrm>
            <a:custGeom>
              <a:avLst/>
              <a:gdLst>
                <a:gd name="connsiteX0" fmla="*/ 325484 w 383776"/>
                <a:gd name="connsiteY0" fmla="*/ 129001 h 195514"/>
                <a:gd name="connsiteX1" fmla="*/ 325484 w 383776"/>
                <a:gd name="connsiteY1" fmla="*/ 1954 h 195514"/>
                <a:gd name="connsiteX2" fmla="*/ 291854 w 383776"/>
                <a:gd name="connsiteY2" fmla="*/ 1954 h 195514"/>
                <a:gd name="connsiteX3" fmla="*/ 291854 w 383776"/>
                <a:gd name="connsiteY3" fmla="*/ 156279 h 195514"/>
                <a:gd name="connsiteX4" fmla="*/ 383776 w 383776"/>
                <a:gd name="connsiteY4" fmla="*/ 156279 h 195514"/>
                <a:gd name="connsiteX5" fmla="*/ 383776 w 383776"/>
                <a:gd name="connsiteY5" fmla="*/ 129001 h 195514"/>
                <a:gd name="connsiteX6" fmla="*/ 325484 w 383776"/>
                <a:gd name="connsiteY6" fmla="*/ 129001 h 195514"/>
                <a:gd name="connsiteX7" fmla="*/ 58686 w 383776"/>
                <a:gd name="connsiteY7" fmla="*/ 66599 h 195514"/>
                <a:gd name="connsiteX8" fmla="*/ 39629 w 383776"/>
                <a:gd name="connsiteY8" fmla="*/ 55015 h 195514"/>
                <a:gd name="connsiteX9" fmla="*/ 35145 w 383776"/>
                <a:gd name="connsiteY9" fmla="*/ 43058 h 195514"/>
                <a:gd name="connsiteX10" fmla="*/ 40750 w 383776"/>
                <a:gd name="connsiteY10" fmla="*/ 31848 h 195514"/>
                <a:gd name="connsiteX11" fmla="*/ 56444 w 383776"/>
                <a:gd name="connsiteY11" fmla="*/ 27364 h 195514"/>
                <a:gd name="connsiteX12" fmla="*/ 93810 w 383776"/>
                <a:gd name="connsiteY12" fmla="*/ 38200 h 195514"/>
                <a:gd name="connsiteX13" fmla="*/ 93810 w 383776"/>
                <a:gd name="connsiteY13" fmla="*/ 6065 h 195514"/>
                <a:gd name="connsiteX14" fmla="*/ 56444 w 383776"/>
                <a:gd name="connsiteY14" fmla="*/ 86 h 195514"/>
                <a:gd name="connsiteX15" fmla="*/ 15714 w 383776"/>
                <a:gd name="connsiteY15" fmla="*/ 12791 h 195514"/>
                <a:gd name="connsiteX16" fmla="*/ 20 w 383776"/>
                <a:gd name="connsiteY16" fmla="*/ 46048 h 195514"/>
                <a:gd name="connsiteX17" fmla="*/ 37387 w 383776"/>
                <a:gd name="connsiteY17" fmla="*/ 91261 h 195514"/>
                <a:gd name="connsiteX18" fmla="*/ 60554 w 383776"/>
                <a:gd name="connsiteY18" fmla="*/ 104713 h 195514"/>
                <a:gd name="connsiteX19" fmla="*/ 66159 w 383776"/>
                <a:gd name="connsiteY19" fmla="*/ 116671 h 195514"/>
                <a:gd name="connsiteX20" fmla="*/ 60181 w 383776"/>
                <a:gd name="connsiteY20" fmla="*/ 128254 h 195514"/>
                <a:gd name="connsiteX21" fmla="*/ 43366 w 383776"/>
                <a:gd name="connsiteY21" fmla="*/ 132364 h 195514"/>
                <a:gd name="connsiteX22" fmla="*/ 2636 w 383776"/>
                <a:gd name="connsiteY22" fmla="*/ 116671 h 195514"/>
                <a:gd name="connsiteX23" fmla="*/ 2636 w 383776"/>
                <a:gd name="connsiteY23" fmla="*/ 151421 h 195514"/>
                <a:gd name="connsiteX24" fmla="*/ 42618 w 383776"/>
                <a:gd name="connsiteY24" fmla="*/ 160389 h 195514"/>
                <a:gd name="connsiteX25" fmla="*/ 86711 w 383776"/>
                <a:gd name="connsiteY25" fmla="*/ 148058 h 195514"/>
                <a:gd name="connsiteX26" fmla="*/ 99042 w 383776"/>
                <a:gd name="connsiteY26" fmla="*/ 114055 h 195514"/>
                <a:gd name="connsiteX27" fmla="*/ 89700 w 383776"/>
                <a:gd name="connsiteY27" fmla="*/ 87898 h 195514"/>
                <a:gd name="connsiteX28" fmla="*/ 58686 w 383776"/>
                <a:gd name="connsiteY28" fmla="*/ 66599 h 195514"/>
                <a:gd name="connsiteX29" fmla="*/ 254487 w 383776"/>
                <a:gd name="connsiteY29" fmla="*/ 126012 h 195514"/>
                <a:gd name="connsiteX30" fmla="*/ 266818 w 383776"/>
                <a:gd name="connsiteY30" fmla="*/ 78930 h 195514"/>
                <a:gd name="connsiteX31" fmla="*/ 254487 w 383776"/>
                <a:gd name="connsiteY31" fmla="*/ 39321 h 195514"/>
                <a:gd name="connsiteX32" fmla="*/ 228330 w 383776"/>
                <a:gd name="connsiteY32" fmla="*/ 11296 h 195514"/>
                <a:gd name="connsiteX33" fmla="*/ 190964 w 383776"/>
                <a:gd name="connsiteY33" fmla="*/ 1581 h 195514"/>
                <a:gd name="connsiteX34" fmla="*/ 150608 w 383776"/>
                <a:gd name="connsiteY34" fmla="*/ 11670 h 195514"/>
                <a:gd name="connsiteX35" fmla="*/ 123330 w 383776"/>
                <a:gd name="connsiteY35" fmla="*/ 39321 h 195514"/>
                <a:gd name="connsiteX36" fmla="*/ 113615 w 383776"/>
                <a:gd name="connsiteY36" fmla="*/ 81919 h 195514"/>
                <a:gd name="connsiteX37" fmla="*/ 122583 w 383776"/>
                <a:gd name="connsiteY37" fmla="*/ 119286 h 195514"/>
                <a:gd name="connsiteX38" fmla="*/ 148366 w 383776"/>
                <a:gd name="connsiteY38" fmla="*/ 146937 h 195514"/>
                <a:gd name="connsiteX39" fmla="*/ 185732 w 383776"/>
                <a:gd name="connsiteY39" fmla="*/ 158147 h 195514"/>
                <a:gd name="connsiteX40" fmla="*/ 217868 w 383776"/>
                <a:gd name="connsiteY40" fmla="*/ 195514 h 195514"/>
                <a:gd name="connsiteX41" fmla="*/ 263082 w 383776"/>
                <a:gd name="connsiteY41" fmla="*/ 195514 h 195514"/>
                <a:gd name="connsiteX42" fmla="*/ 217121 w 383776"/>
                <a:gd name="connsiteY42" fmla="*/ 154411 h 195514"/>
                <a:gd name="connsiteX43" fmla="*/ 254487 w 383776"/>
                <a:gd name="connsiteY43" fmla="*/ 126012 h 195514"/>
                <a:gd name="connsiteX44" fmla="*/ 217121 w 383776"/>
                <a:gd name="connsiteY44" fmla="*/ 116671 h 195514"/>
                <a:gd name="connsiteX45" fmla="*/ 188722 w 383776"/>
                <a:gd name="connsiteY45" fmla="*/ 129748 h 195514"/>
                <a:gd name="connsiteX46" fmla="*/ 160323 w 383776"/>
                <a:gd name="connsiteY46" fmla="*/ 116297 h 195514"/>
                <a:gd name="connsiteX47" fmla="*/ 149487 w 383776"/>
                <a:gd name="connsiteY47" fmla="*/ 78930 h 195514"/>
                <a:gd name="connsiteX48" fmla="*/ 160323 w 383776"/>
                <a:gd name="connsiteY48" fmla="*/ 41563 h 195514"/>
                <a:gd name="connsiteX49" fmla="*/ 189469 w 383776"/>
                <a:gd name="connsiteY49" fmla="*/ 27737 h 195514"/>
                <a:gd name="connsiteX50" fmla="*/ 217494 w 383776"/>
                <a:gd name="connsiteY50" fmla="*/ 41563 h 195514"/>
                <a:gd name="connsiteX51" fmla="*/ 227584 w 383776"/>
                <a:gd name="connsiteY51" fmla="*/ 78930 h 195514"/>
                <a:gd name="connsiteX52" fmla="*/ 217121 w 383776"/>
                <a:gd name="connsiteY52" fmla="*/ 116671 h 1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3776" h="195514" fill="none" extrusionOk="0">
                  <a:moveTo>
                    <a:pt x="325484" y="129001"/>
                  </a:moveTo>
                  <a:cubicBezTo>
                    <a:pt x="315298" y="82957"/>
                    <a:pt x="334226" y="41789"/>
                    <a:pt x="325484" y="1954"/>
                  </a:cubicBezTo>
                  <a:cubicBezTo>
                    <a:pt x="315831" y="3544"/>
                    <a:pt x="300502" y="668"/>
                    <a:pt x="291854" y="1954"/>
                  </a:cubicBezTo>
                  <a:cubicBezTo>
                    <a:pt x="308417" y="56319"/>
                    <a:pt x="274936" y="88677"/>
                    <a:pt x="291854" y="156279"/>
                  </a:cubicBezTo>
                  <a:cubicBezTo>
                    <a:pt x="332483" y="148986"/>
                    <a:pt x="347178" y="163188"/>
                    <a:pt x="383776" y="156279"/>
                  </a:cubicBezTo>
                  <a:cubicBezTo>
                    <a:pt x="382292" y="150016"/>
                    <a:pt x="386327" y="136882"/>
                    <a:pt x="383776" y="129001"/>
                  </a:cubicBezTo>
                  <a:cubicBezTo>
                    <a:pt x="370155" y="131334"/>
                    <a:pt x="343972" y="122131"/>
                    <a:pt x="325484" y="129001"/>
                  </a:cubicBezTo>
                  <a:close/>
                  <a:moveTo>
                    <a:pt x="58686" y="66599"/>
                  </a:moveTo>
                  <a:cubicBezTo>
                    <a:pt x="50547" y="64874"/>
                    <a:pt x="46553" y="58636"/>
                    <a:pt x="39629" y="55015"/>
                  </a:cubicBezTo>
                  <a:cubicBezTo>
                    <a:pt x="37483" y="51915"/>
                    <a:pt x="35392" y="47155"/>
                    <a:pt x="35145" y="43058"/>
                  </a:cubicBezTo>
                  <a:cubicBezTo>
                    <a:pt x="34919" y="38964"/>
                    <a:pt x="36153" y="33691"/>
                    <a:pt x="40750" y="31848"/>
                  </a:cubicBezTo>
                  <a:cubicBezTo>
                    <a:pt x="44191" y="28554"/>
                    <a:pt x="51499" y="27004"/>
                    <a:pt x="56444" y="27364"/>
                  </a:cubicBezTo>
                  <a:cubicBezTo>
                    <a:pt x="72100" y="25513"/>
                    <a:pt x="81959" y="28268"/>
                    <a:pt x="93810" y="38200"/>
                  </a:cubicBezTo>
                  <a:cubicBezTo>
                    <a:pt x="93638" y="29524"/>
                    <a:pt x="97343" y="17666"/>
                    <a:pt x="93810" y="6065"/>
                  </a:cubicBezTo>
                  <a:cubicBezTo>
                    <a:pt x="85216" y="1636"/>
                    <a:pt x="68689" y="-28"/>
                    <a:pt x="56444" y="86"/>
                  </a:cubicBezTo>
                  <a:cubicBezTo>
                    <a:pt x="38915" y="-1376"/>
                    <a:pt x="30153" y="2490"/>
                    <a:pt x="15714" y="12791"/>
                  </a:cubicBezTo>
                  <a:cubicBezTo>
                    <a:pt x="7199" y="22456"/>
                    <a:pt x="68" y="33233"/>
                    <a:pt x="20" y="46048"/>
                  </a:cubicBezTo>
                  <a:cubicBezTo>
                    <a:pt x="2747" y="66030"/>
                    <a:pt x="13342" y="81212"/>
                    <a:pt x="37387" y="91261"/>
                  </a:cubicBezTo>
                  <a:cubicBezTo>
                    <a:pt x="43175" y="94578"/>
                    <a:pt x="53848" y="99793"/>
                    <a:pt x="60554" y="104713"/>
                  </a:cubicBezTo>
                  <a:cubicBezTo>
                    <a:pt x="64471" y="107649"/>
                    <a:pt x="65809" y="112043"/>
                    <a:pt x="66159" y="116671"/>
                  </a:cubicBezTo>
                  <a:cubicBezTo>
                    <a:pt x="66424" y="121822"/>
                    <a:pt x="63843" y="126147"/>
                    <a:pt x="60181" y="128254"/>
                  </a:cubicBezTo>
                  <a:cubicBezTo>
                    <a:pt x="54331" y="131858"/>
                    <a:pt x="48833" y="132321"/>
                    <a:pt x="43366" y="132364"/>
                  </a:cubicBezTo>
                  <a:cubicBezTo>
                    <a:pt x="25727" y="131166"/>
                    <a:pt x="14147" y="127403"/>
                    <a:pt x="2636" y="116671"/>
                  </a:cubicBezTo>
                  <a:cubicBezTo>
                    <a:pt x="6404" y="128977"/>
                    <a:pt x="-1015" y="142841"/>
                    <a:pt x="2636" y="151421"/>
                  </a:cubicBezTo>
                  <a:cubicBezTo>
                    <a:pt x="14499" y="158858"/>
                    <a:pt x="28927" y="157838"/>
                    <a:pt x="42618" y="160389"/>
                  </a:cubicBezTo>
                  <a:cubicBezTo>
                    <a:pt x="57006" y="162224"/>
                    <a:pt x="75261" y="154784"/>
                    <a:pt x="86711" y="148058"/>
                  </a:cubicBezTo>
                  <a:cubicBezTo>
                    <a:pt x="93725" y="139821"/>
                    <a:pt x="103240" y="125511"/>
                    <a:pt x="99042" y="114055"/>
                  </a:cubicBezTo>
                  <a:cubicBezTo>
                    <a:pt x="99690" y="104631"/>
                    <a:pt x="95375" y="93590"/>
                    <a:pt x="89700" y="87898"/>
                  </a:cubicBezTo>
                  <a:cubicBezTo>
                    <a:pt x="77380" y="77668"/>
                    <a:pt x="69375" y="73682"/>
                    <a:pt x="58686" y="66599"/>
                  </a:cubicBezTo>
                  <a:close/>
                  <a:moveTo>
                    <a:pt x="254487" y="126012"/>
                  </a:moveTo>
                  <a:cubicBezTo>
                    <a:pt x="263186" y="113555"/>
                    <a:pt x="266222" y="94122"/>
                    <a:pt x="266818" y="78930"/>
                  </a:cubicBezTo>
                  <a:cubicBezTo>
                    <a:pt x="267164" y="68729"/>
                    <a:pt x="261512" y="50262"/>
                    <a:pt x="254487" y="39321"/>
                  </a:cubicBezTo>
                  <a:cubicBezTo>
                    <a:pt x="247786" y="29922"/>
                    <a:pt x="237318" y="16421"/>
                    <a:pt x="228330" y="11296"/>
                  </a:cubicBezTo>
                  <a:cubicBezTo>
                    <a:pt x="220070" y="2789"/>
                    <a:pt x="203808" y="515"/>
                    <a:pt x="190964" y="1581"/>
                  </a:cubicBezTo>
                  <a:cubicBezTo>
                    <a:pt x="179229" y="-662"/>
                    <a:pt x="164889" y="2156"/>
                    <a:pt x="150608" y="11670"/>
                  </a:cubicBezTo>
                  <a:cubicBezTo>
                    <a:pt x="140312" y="20411"/>
                    <a:pt x="129421" y="28645"/>
                    <a:pt x="123330" y="39321"/>
                  </a:cubicBezTo>
                  <a:cubicBezTo>
                    <a:pt x="115272" y="49641"/>
                    <a:pt x="110660" y="67205"/>
                    <a:pt x="113615" y="81919"/>
                  </a:cubicBezTo>
                  <a:cubicBezTo>
                    <a:pt x="112283" y="92281"/>
                    <a:pt x="117336" y="106914"/>
                    <a:pt x="122583" y="119286"/>
                  </a:cubicBezTo>
                  <a:cubicBezTo>
                    <a:pt x="127515" y="128645"/>
                    <a:pt x="138323" y="139083"/>
                    <a:pt x="148366" y="146937"/>
                  </a:cubicBezTo>
                  <a:cubicBezTo>
                    <a:pt x="159932" y="154071"/>
                    <a:pt x="173491" y="158572"/>
                    <a:pt x="185732" y="158147"/>
                  </a:cubicBezTo>
                  <a:cubicBezTo>
                    <a:pt x="199320" y="167517"/>
                    <a:pt x="200625" y="180338"/>
                    <a:pt x="217868" y="195514"/>
                  </a:cubicBezTo>
                  <a:cubicBezTo>
                    <a:pt x="234939" y="194770"/>
                    <a:pt x="246147" y="197434"/>
                    <a:pt x="263082" y="195514"/>
                  </a:cubicBezTo>
                  <a:cubicBezTo>
                    <a:pt x="243778" y="179932"/>
                    <a:pt x="233430" y="162178"/>
                    <a:pt x="217121" y="154411"/>
                  </a:cubicBezTo>
                  <a:cubicBezTo>
                    <a:pt x="233169" y="154332"/>
                    <a:pt x="247034" y="142220"/>
                    <a:pt x="254487" y="126012"/>
                  </a:cubicBezTo>
                  <a:close/>
                  <a:moveTo>
                    <a:pt x="217121" y="116671"/>
                  </a:moveTo>
                  <a:cubicBezTo>
                    <a:pt x="209452" y="124303"/>
                    <a:pt x="198699" y="130315"/>
                    <a:pt x="188722" y="129748"/>
                  </a:cubicBezTo>
                  <a:cubicBezTo>
                    <a:pt x="175777" y="130332"/>
                    <a:pt x="165368" y="125962"/>
                    <a:pt x="160323" y="116297"/>
                  </a:cubicBezTo>
                  <a:cubicBezTo>
                    <a:pt x="149398" y="104671"/>
                    <a:pt x="148951" y="94704"/>
                    <a:pt x="149487" y="78930"/>
                  </a:cubicBezTo>
                  <a:cubicBezTo>
                    <a:pt x="149161" y="66103"/>
                    <a:pt x="152669" y="53506"/>
                    <a:pt x="160323" y="41563"/>
                  </a:cubicBezTo>
                  <a:cubicBezTo>
                    <a:pt x="167141" y="31775"/>
                    <a:pt x="177988" y="28376"/>
                    <a:pt x="189469" y="27737"/>
                  </a:cubicBezTo>
                  <a:cubicBezTo>
                    <a:pt x="199546" y="24945"/>
                    <a:pt x="213966" y="34109"/>
                    <a:pt x="217494" y="41563"/>
                  </a:cubicBezTo>
                  <a:cubicBezTo>
                    <a:pt x="224465" y="53396"/>
                    <a:pt x="229007" y="65925"/>
                    <a:pt x="227584" y="78930"/>
                  </a:cubicBezTo>
                  <a:cubicBezTo>
                    <a:pt x="231198" y="92729"/>
                    <a:pt x="225661" y="107940"/>
                    <a:pt x="217121" y="116671"/>
                  </a:cubicBezTo>
                  <a:close/>
                </a:path>
                <a:path w="383776" h="195514" stroke="0" extrusionOk="0">
                  <a:moveTo>
                    <a:pt x="325484" y="129001"/>
                  </a:moveTo>
                  <a:cubicBezTo>
                    <a:pt x="316178" y="72941"/>
                    <a:pt x="328691" y="64508"/>
                    <a:pt x="325484" y="1954"/>
                  </a:cubicBezTo>
                  <a:cubicBezTo>
                    <a:pt x="311836" y="5945"/>
                    <a:pt x="302550" y="618"/>
                    <a:pt x="291854" y="1954"/>
                  </a:cubicBezTo>
                  <a:cubicBezTo>
                    <a:pt x="303868" y="44202"/>
                    <a:pt x="289114" y="81441"/>
                    <a:pt x="291854" y="156279"/>
                  </a:cubicBezTo>
                  <a:cubicBezTo>
                    <a:pt x="333304" y="153591"/>
                    <a:pt x="339586" y="161572"/>
                    <a:pt x="383776" y="156279"/>
                  </a:cubicBezTo>
                  <a:cubicBezTo>
                    <a:pt x="382759" y="145247"/>
                    <a:pt x="386822" y="134752"/>
                    <a:pt x="383776" y="129001"/>
                  </a:cubicBezTo>
                  <a:cubicBezTo>
                    <a:pt x="361695" y="130197"/>
                    <a:pt x="353489" y="127861"/>
                    <a:pt x="325484" y="129001"/>
                  </a:cubicBezTo>
                  <a:close/>
                  <a:moveTo>
                    <a:pt x="58686" y="66599"/>
                  </a:moveTo>
                  <a:cubicBezTo>
                    <a:pt x="52056" y="62693"/>
                    <a:pt x="45366" y="61800"/>
                    <a:pt x="39629" y="55015"/>
                  </a:cubicBezTo>
                  <a:cubicBezTo>
                    <a:pt x="36667" y="50483"/>
                    <a:pt x="35312" y="47100"/>
                    <a:pt x="35145" y="43058"/>
                  </a:cubicBezTo>
                  <a:cubicBezTo>
                    <a:pt x="34575" y="37576"/>
                    <a:pt x="37133" y="34241"/>
                    <a:pt x="40750" y="31848"/>
                  </a:cubicBezTo>
                  <a:cubicBezTo>
                    <a:pt x="46193" y="27703"/>
                    <a:pt x="49543" y="28020"/>
                    <a:pt x="56444" y="27364"/>
                  </a:cubicBezTo>
                  <a:cubicBezTo>
                    <a:pt x="72528" y="26910"/>
                    <a:pt x="82804" y="31394"/>
                    <a:pt x="93810" y="38200"/>
                  </a:cubicBezTo>
                  <a:cubicBezTo>
                    <a:pt x="90919" y="28686"/>
                    <a:pt x="94941" y="21601"/>
                    <a:pt x="93810" y="6065"/>
                  </a:cubicBezTo>
                  <a:cubicBezTo>
                    <a:pt x="80509" y="2785"/>
                    <a:pt x="69849" y="-1254"/>
                    <a:pt x="56444" y="86"/>
                  </a:cubicBezTo>
                  <a:cubicBezTo>
                    <a:pt x="42410" y="1727"/>
                    <a:pt x="30792" y="5883"/>
                    <a:pt x="15714" y="12791"/>
                  </a:cubicBezTo>
                  <a:cubicBezTo>
                    <a:pt x="4949" y="23022"/>
                    <a:pt x="610" y="34828"/>
                    <a:pt x="20" y="46048"/>
                  </a:cubicBezTo>
                  <a:cubicBezTo>
                    <a:pt x="-2696" y="65966"/>
                    <a:pt x="8979" y="77870"/>
                    <a:pt x="37387" y="91261"/>
                  </a:cubicBezTo>
                  <a:cubicBezTo>
                    <a:pt x="44955" y="94899"/>
                    <a:pt x="53745" y="99261"/>
                    <a:pt x="60554" y="104713"/>
                  </a:cubicBezTo>
                  <a:cubicBezTo>
                    <a:pt x="63155" y="108108"/>
                    <a:pt x="65952" y="112142"/>
                    <a:pt x="66159" y="116671"/>
                  </a:cubicBezTo>
                  <a:cubicBezTo>
                    <a:pt x="66823" y="121684"/>
                    <a:pt x="63855" y="124752"/>
                    <a:pt x="60181" y="128254"/>
                  </a:cubicBezTo>
                  <a:cubicBezTo>
                    <a:pt x="55094" y="130762"/>
                    <a:pt x="47959" y="133433"/>
                    <a:pt x="43366" y="132364"/>
                  </a:cubicBezTo>
                  <a:cubicBezTo>
                    <a:pt x="28260" y="133180"/>
                    <a:pt x="13609" y="127180"/>
                    <a:pt x="2636" y="116671"/>
                  </a:cubicBezTo>
                  <a:cubicBezTo>
                    <a:pt x="4940" y="128264"/>
                    <a:pt x="-749" y="138507"/>
                    <a:pt x="2636" y="151421"/>
                  </a:cubicBezTo>
                  <a:cubicBezTo>
                    <a:pt x="12218" y="156352"/>
                    <a:pt x="31732" y="158596"/>
                    <a:pt x="42618" y="160389"/>
                  </a:cubicBezTo>
                  <a:cubicBezTo>
                    <a:pt x="58144" y="158605"/>
                    <a:pt x="71612" y="159300"/>
                    <a:pt x="86711" y="148058"/>
                  </a:cubicBezTo>
                  <a:cubicBezTo>
                    <a:pt x="95995" y="140796"/>
                    <a:pt x="98938" y="123703"/>
                    <a:pt x="99042" y="114055"/>
                  </a:cubicBezTo>
                  <a:cubicBezTo>
                    <a:pt x="98753" y="105403"/>
                    <a:pt x="93485" y="95036"/>
                    <a:pt x="89700" y="87898"/>
                  </a:cubicBezTo>
                  <a:cubicBezTo>
                    <a:pt x="81444" y="78815"/>
                    <a:pt x="72901" y="68899"/>
                    <a:pt x="58686" y="66599"/>
                  </a:cubicBezTo>
                  <a:close/>
                  <a:moveTo>
                    <a:pt x="254487" y="126012"/>
                  </a:moveTo>
                  <a:cubicBezTo>
                    <a:pt x="267396" y="112981"/>
                    <a:pt x="270506" y="96360"/>
                    <a:pt x="266818" y="78930"/>
                  </a:cubicBezTo>
                  <a:cubicBezTo>
                    <a:pt x="268331" y="62656"/>
                    <a:pt x="263474" y="51299"/>
                    <a:pt x="254487" y="39321"/>
                  </a:cubicBezTo>
                  <a:cubicBezTo>
                    <a:pt x="247950" y="26902"/>
                    <a:pt x="239597" y="15491"/>
                    <a:pt x="228330" y="11296"/>
                  </a:cubicBezTo>
                  <a:cubicBezTo>
                    <a:pt x="214378" y="7516"/>
                    <a:pt x="204013" y="-843"/>
                    <a:pt x="190964" y="1581"/>
                  </a:cubicBezTo>
                  <a:cubicBezTo>
                    <a:pt x="174363" y="2300"/>
                    <a:pt x="162533" y="7328"/>
                    <a:pt x="150608" y="11670"/>
                  </a:cubicBezTo>
                  <a:cubicBezTo>
                    <a:pt x="137796" y="17810"/>
                    <a:pt x="128898" y="29238"/>
                    <a:pt x="123330" y="39321"/>
                  </a:cubicBezTo>
                  <a:cubicBezTo>
                    <a:pt x="117329" y="53963"/>
                    <a:pt x="116741" y="66956"/>
                    <a:pt x="113615" y="81919"/>
                  </a:cubicBezTo>
                  <a:cubicBezTo>
                    <a:pt x="114457" y="93211"/>
                    <a:pt x="116631" y="109614"/>
                    <a:pt x="122583" y="119286"/>
                  </a:cubicBezTo>
                  <a:cubicBezTo>
                    <a:pt x="127122" y="131031"/>
                    <a:pt x="134844" y="143218"/>
                    <a:pt x="148366" y="146937"/>
                  </a:cubicBezTo>
                  <a:cubicBezTo>
                    <a:pt x="156701" y="155083"/>
                    <a:pt x="172980" y="160942"/>
                    <a:pt x="185732" y="158147"/>
                  </a:cubicBezTo>
                  <a:cubicBezTo>
                    <a:pt x="196327" y="167987"/>
                    <a:pt x="201125" y="184807"/>
                    <a:pt x="217868" y="195514"/>
                  </a:cubicBezTo>
                  <a:cubicBezTo>
                    <a:pt x="228034" y="193788"/>
                    <a:pt x="246442" y="199028"/>
                    <a:pt x="263082" y="195514"/>
                  </a:cubicBezTo>
                  <a:cubicBezTo>
                    <a:pt x="247526" y="183242"/>
                    <a:pt x="233241" y="165299"/>
                    <a:pt x="217121" y="154411"/>
                  </a:cubicBezTo>
                  <a:cubicBezTo>
                    <a:pt x="229255" y="148658"/>
                    <a:pt x="247081" y="141224"/>
                    <a:pt x="254487" y="126012"/>
                  </a:cubicBezTo>
                  <a:close/>
                  <a:moveTo>
                    <a:pt x="217121" y="116671"/>
                  </a:moveTo>
                  <a:cubicBezTo>
                    <a:pt x="210889" y="124591"/>
                    <a:pt x="197328" y="129119"/>
                    <a:pt x="188722" y="129748"/>
                  </a:cubicBezTo>
                  <a:cubicBezTo>
                    <a:pt x="175186" y="128873"/>
                    <a:pt x="166550" y="122194"/>
                    <a:pt x="160323" y="116297"/>
                  </a:cubicBezTo>
                  <a:cubicBezTo>
                    <a:pt x="154602" y="102937"/>
                    <a:pt x="147322" y="95945"/>
                    <a:pt x="149487" y="78930"/>
                  </a:cubicBezTo>
                  <a:cubicBezTo>
                    <a:pt x="148298" y="63169"/>
                    <a:pt x="152838" y="51119"/>
                    <a:pt x="160323" y="41563"/>
                  </a:cubicBezTo>
                  <a:cubicBezTo>
                    <a:pt x="165507" y="30919"/>
                    <a:pt x="177391" y="24861"/>
                    <a:pt x="189469" y="27737"/>
                  </a:cubicBezTo>
                  <a:cubicBezTo>
                    <a:pt x="200848" y="27391"/>
                    <a:pt x="210087" y="31078"/>
                    <a:pt x="217494" y="41563"/>
                  </a:cubicBezTo>
                  <a:cubicBezTo>
                    <a:pt x="224372" y="52422"/>
                    <a:pt x="227562" y="68733"/>
                    <a:pt x="227584" y="78930"/>
                  </a:cubicBezTo>
                  <a:cubicBezTo>
                    <a:pt x="228602" y="95840"/>
                    <a:pt x="227880" y="107526"/>
                    <a:pt x="217121" y="116671"/>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grpSp>
        <p:nvGrpSpPr>
          <p:cNvPr id="103" name="Groupe 102">
            <a:extLst>
              <a:ext uri="{FF2B5EF4-FFF2-40B4-BE49-F238E27FC236}">
                <a16:creationId xmlns:a16="http://schemas.microsoft.com/office/drawing/2014/main" id="{FD3E9729-FCC4-A97E-FFDB-78807A82855B}"/>
              </a:ext>
            </a:extLst>
          </p:cNvPr>
          <p:cNvGrpSpPr/>
          <p:nvPr/>
        </p:nvGrpSpPr>
        <p:grpSpPr>
          <a:xfrm>
            <a:off x="9467021" y="457227"/>
            <a:ext cx="652252" cy="300470"/>
            <a:chOff x="3079046" y="3044283"/>
            <a:chExt cx="652252" cy="300470"/>
          </a:xfrm>
        </p:grpSpPr>
        <p:sp>
          <p:nvSpPr>
            <p:cNvPr id="104" name="Forme libre : forme 103">
              <a:extLst>
                <a:ext uri="{FF2B5EF4-FFF2-40B4-BE49-F238E27FC236}">
                  <a16:creationId xmlns:a16="http://schemas.microsoft.com/office/drawing/2014/main" id="{4EC0951E-CD6F-B1FA-FDF5-BCE39A663CD6}"/>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5" name="Forme libre : forme 104">
              <a:extLst>
                <a:ext uri="{FF2B5EF4-FFF2-40B4-BE49-F238E27FC236}">
                  <a16:creationId xmlns:a16="http://schemas.microsoft.com/office/drawing/2014/main" id="{D7F91D80-6CDE-BD74-D42B-5A4FEF302676}"/>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6" name="Forme libre : forme 105">
              <a:extLst>
                <a:ext uri="{FF2B5EF4-FFF2-40B4-BE49-F238E27FC236}">
                  <a16:creationId xmlns:a16="http://schemas.microsoft.com/office/drawing/2014/main" id="{9A16E50B-691D-BA2C-7962-0A25DA4A944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7" name="Forme libre : forme 106">
              <a:extLst>
                <a:ext uri="{FF2B5EF4-FFF2-40B4-BE49-F238E27FC236}">
                  <a16:creationId xmlns:a16="http://schemas.microsoft.com/office/drawing/2014/main" id="{F0143FD2-F12C-D665-0D19-EF6A26F82E1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8" name="Forme libre : forme 107">
              <a:extLst>
                <a:ext uri="{FF2B5EF4-FFF2-40B4-BE49-F238E27FC236}">
                  <a16:creationId xmlns:a16="http://schemas.microsoft.com/office/drawing/2014/main" id="{CE5DB274-1559-7B36-7684-0413DC230FEE}"/>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9" name="Forme libre : forme 108">
              <a:extLst>
                <a:ext uri="{FF2B5EF4-FFF2-40B4-BE49-F238E27FC236}">
                  <a16:creationId xmlns:a16="http://schemas.microsoft.com/office/drawing/2014/main" id="{61E908FF-3260-8796-D7CA-D94A4B23CF31}"/>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10" name="Forme libre : forme 109">
              <a:extLst>
                <a:ext uri="{FF2B5EF4-FFF2-40B4-BE49-F238E27FC236}">
                  <a16:creationId xmlns:a16="http://schemas.microsoft.com/office/drawing/2014/main" id="{1AD8C699-330B-7252-D851-B6D5FF52F4C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122" name="Groupe 121">
            <a:extLst>
              <a:ext uri="{FF2B5EF4-FFF2-40B4-BE49-F238E27FC236}">
                <a16:creationId xmlns:a16="http://schemas.microsoft.com/office/drawing/2014/main" id="{29C70271-DA25-4169-B083-ED3EF2E1FCCB}"/>
              </a:ext>
            </a:extLst>
          </p:cNvPr>
          <p:cNvGrpSpPr/>
          <p:nvPr/>
        </p:nvGrpSpPr>
        <p:grpSpPr>
          <a:xfrm>
            <a:off x="9594211" y="1398710"/>
            <a:ext cx="370067" cy="363695"/>
            <a:chOff x="8191815" y="1841226"/>
            <a:chExt cx="741240" cy="687881"/>
          </a:xfrm>
        </p:grpSpPr>
        <p:sp>
          <p:nvSpPr>
            <p:cNvPr id="123" name="Forme libre : forme 122">
              <a:extLst>
                <a:ext uri="{FF2B5EF4-FFF2-40B4-BE49-F238E27FC236}">
                  <a16:creationId xmlns:a16="http://schemas.microsoft.com/office/drawing/2014/main" id="{4B6548B1-3A51-2187-80F2-44C5BE55FD77}"/>
                </a:ext>
              </a:extLst>
            </p:cNvPr>
            <p:cNvSpPr/>
            <p:nvPr/>
          </p:nvSpPr>
          <p:spPr>
            <a:xfrm>
              <a:off x="8531748" y="1918257"/>
              <a:ext cx="46194" cy="291204"/>
            </a:xfrm>
            <a:custGeom>
              <a:avLst/>
              <a:gdLst>
                <a:gd name="connsiteX0" fmla="*/ 0 w 23063"/>
                <a:gd name="connsiteY0" fmla="*/ 0 h 153965"/>
                <a:gd name="connsiteX1" fmla="*/ 23063 w 23063"/>
                <a:gd name="connsiteY1" fmla="*/ 0 h 153965"/>
                <a:gd name="connsiteX2" fmla="*/ 23063 w 23063"/>
                <a:gd name="connsiteY2" fmla="*/ 153965 h 153965"/>
                <a:gd name="connsiteX3" fmla="*/ 0 w 23063"/>
                <a:gd name="connsiteY3" fmla="*/ 153965 h 153965"/>
                <a:gd name="connsiteX4" fmla="*/ 0 w 23063"/>
                <a:gd name="connsiteY4" fmla="*/ 0 h 15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3" h="153965" fill="none" extrusionOk="0">
                  <a:moveTo>
                    <a:pt x="0" y="0"/>
                  </a:moveTo>
                  <a:cubicBezTo>
                    <a:pt x="2611" y="1174"/>
                    <a:pt x="18536" y="-1648"/>
                    <a:pt x="23063" y="0"/>
                  </a:cubicBezTo>
                  <a:cubicBezTo>
                    <a:pt x="14878" y="65333"/>
                    <a:pt x="22299" y="123766"/>
                    <a:pt x="23063" y="153965"/>
                  </a:cubicBezTo>
                  <a:cubicBezTo>
                    <a:pt x="17208" y="152207"/>
                    <a:pt x="4137" y="154456"/>
                    <a:pt x="0" y="153965"/>
                  </a:cubicBezTo>
                  <a:cubicBezTo>
                    <a:pt x="2448" y="127980"/>
                    <a:pt x="-1465" y="31259"/>
                    <a:pt x="0" y="0"/>
                  </a:cubicBezTo>
                  <a:close/>
                </a:path>
                <a:path w="23063" h="153965" stroke="0" extrusionOk="0">
                  <a:moveTo>
                    <a:pt x="0" y="0"/>
                  </a:moveTo>
                  <a:cubicBezTo>
                    <a:pt x="6202" y="-52"/>
                    <a:pt x="16942" y="-1574"/>
                    <a:pt x="23063" y="0"/>
                  </a:cubicBezTo>
                  <a:cubicBezTo>
                    <a:pt x="11414" y="45539"/>
                    <a:pt x="21694" y="137380"/>
                    <a:pt x="23063" y="153965"/>
                  </a:cubicBezTo>
                  <a:cubicBezTo>
                    <a:pt x="20317" y="155977"/>
                    <a:pt x="3092" y="155016"/>
                    <a:pt x="0" y="153965"/>
                  </a:cubicBezTo>
                  <a:cubicBezTo>
                    <a:pt x="8397" y="128371"/>
                    <a:pt x="-10243" y="16645"/>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24" name="Forme libre : forme 123">
              <a:extLst>
                <a:ext uri="{FF2B5EF4-FFF2-40B4-BE49-F238E27FC236}">
                  <a16:creationId xmlns:a16="http://schemas.microsoft.com/office/drawing/2014/main" id="{C4048266-7B58-59E6-5EE3-0E6D5CFADA2E}"/>
                </a:ext>
              </a:extLst>
            </p:cNvPr>
            <p:cNvSpPr/>
            <p:nvPr/>
          </p:nvSpPr>
          <p:spPr>
            <a:xfrm>
              <a:off x="8486995" y="1841226"/>
              <a:ext cx="135618" cy="135618"/>
            </a:xfrm>
            <a:custGeom>
              <a:avLst/>
              <a:gdLst>
                <a:gd name="connsiteX0" fmla="*/ 67708 w 67708"/>
                <a:gd name="connsiteY0" fmla="*/ 35917 h 71704"/>
                <a:gd name="connsiteX1" fmla="*/ 33792 w 67708"/>
                <a:gd name="connsiteY1" fmla="*/ 71704 h 71704"/>
                <a:gd name="connsiteX2" fmla="*/ 0 w 67708"/>
                <a:gd name="connsiteY2" fmla="*/ 35786 h 71704"/>
                <a:gd name="connsiteX3" fmla="*/ 33874 w 67708"/>
                <a:gd name="connsiteY3" fmla="*/ 0 h 71704"/>
                <a:gd name="connsiteX4" fmla="*/ 33874 w 67708"/>
                <a:gd name="connsiteY4" fmla="*/ 0 h 71704"/>
                <a:gd name="connsiteX5" fmla="*/ 67708 w 67708"/>
                <a:gd name="connsiteY5" fmla="*/ 35830 h 71704"/>
                <a:gd name="connsiteX6" fmla="*/ 67708 w 67708"/>
                <a:gd name="connsiteY6" fmla="*/ 35917 h 7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08" h="71704" fill="none" extrusionOk="0">
                  <a:moveTo>
                    <a:pt x="67708" y="35917"/>
                  </a:moveTo>
                  <a:cubicBezTo>
                    <a:pt x="64879" y="55984"/>
                    <a:pt x="52254" y="68593"/>
                    <a:pt x="33792" y="71704"/>
                  </a:cubicBezTo>
                  <a:cubicBezTo>
                    <a:pt x="14692" y="73674"/>
                    <a:pt x="1909" y="58073"/>
                    <a:pt x="0" y="35786"/>
                  </a:cubicBezTo>
                  <a:cubicBezTo>
                    <a:pt x="-796" y="13793"/>
                    <a:pt x="14978" y="269"/>
                    <a:pt x="33874" y="0"/>
                  </a:cubicBezTo>
                  <a:lnTo>
                    <a:pt x="33874" y="0"/>
                  </a:lnTo>
                  <a:cubicBezTo>
                    <a:pt x="55077" y="-223"/>
                    <a:pt x="70017" y="15145"/>
                    <a:pt x="67708" y="35830"/>
                  </a:cubicBezTo>
                  <a:cubicBezTo>
                    <a:pt x="67712" y="35862"/>
                    <a:pt x="67715" y="35892"/>
                    <a:pt x="67708" y="35917"/>
                  </a:cubicBezTo>
                  <a:close/>
                </a:path>
                <a:path w="67708" h="71704" stroke="0" extrusionOk="0">
                  <a:moveTo>
                    <a:pt x="67708" y="35917"/>
                  </a:moveTo>
                  <a:cubicBezTo>
                    <a:pt x="66547" y="55643"/>
                    <a:pt x="53493" y="71358"/>
                    <a:pt x="33792" y="71704"/>
                  </a:cubicBezTo>
                  <a:cubicBezTo>
                    <a:pt x="11844" y="71754"/>
                    <a:pt x="-605" y="56598"/>
                    <a:pt x="0" y="35786"/>
                  </a:cubicBezTo>
                  <a:cubicBezTo>
                    <a:pt x="763" y="14847"/>
                    <a:pt x="15415" y="-1144"/>
                    <a:pt x="33874" y="0"/>
                  </a:cubicBezTo>
                  <a:lnTo>
                    <a:pt x="33874" y="0"/>
                  </a:lnTo>
                  <a:cubicBezTo>
                    <a:pt x="52367" y="2528"/>
                    <a:pt x="66667" y="12732"/>
                    <a:pt x="67708" y="35830"/>
                  </a:cubicBezTo>
                  <a:cubicBezTo>
                    <a:pt x="67712" y="35853"/>
                    <a:pt x="67713" y="35889"/>
                    <a:pt x="67708" y="3591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25" name="Forme libre : forme 124">
              <a:extLst>
                <a:ext uri="{FF2B5EF4-FFF2-40B4-BE49-F238E27FC236}">
                  <a16:creationId xmlns:a16="http://schemas.microsoft.com/office/drawing/2014/main" id="{B5B29EBD-E2CF-3A85-6746-C8E5C3AA0CE4}"/>
                </a:ext>
              </a:extLst>
            </p:cNvPr>
            <p:cNvSpPr/>
            <p:nvPr/>
          </p:nvSpPr>
          <p:spPr>
            <a:xfrm>
              <a:off x="8191815" y="2272618"/>
              <a:ext cx="233142" cy="242748"/>
            </a:xfrm>
            <a:custGeom>
              <a:avLst/>
              <a:gdLst>
                <a:gd name="connsiteX0" fmla="*/ 114789 w 116397"/>
                <a:gd name="connsiteY0" fmla="*/ 117481 h 128345"/>
                <a:gd name="connsiteX1" fmla="*/ 106321 w 116397"/>
                <a:gd name="connsiteY1" fmla="*/ 126515 h 128345"/>
                <a:gd name="connsiteX2" fmla="*/ 98182 w 116397"/>
                <a:gd name="connsiteY2" fmla="*/ 126602 h 128345"/>
                <a:gd name="connsiteX3" fmla="*/ 98099 w 116397"/>
                <a:gd name="connsiteY3" fmla="*/ 126515 h 128345"/>
                <a:gd name="connsiteX4" fmla="*/ 3402 w 116397"/>
                <a:gd name="connsiteY4" fmla="*/ 26382 h 128345"/>
                <a:gd name="connsiteX5" fmla="*/ 3402 w 116397"/>
                <a:gd name="connsiteY5" fmla="*/ 8968 h 128345"/>
                <a:gd name="connsiteX6" fmla="*/ 11953 w 116397"/>
                <a:gd name="connsiteY6" fmla="*/ 0 h 128345"/>
                <a:gd name="connsiteX7" fmla="*/ 114728 w 116397"/>
                <a:gd name="connsiteY7" fmla="*/ 108665 h 128345"/>
                <a:gd name="connsiteX8" fmla="*/ 114742 w 116397"/>
                <a:gd name="connsiteY8" fmla="*/ 117161 h 128345"/>
                <a:gd name="connsiteX9" fmla="*/ 114728 w 116397"/>
                <a:gd name="connsiteY9" fmla="*/ 117176 h 128345"/>
                <a:gd name="connsiteX10" fmla="*/ 114728 w 116397"/>
                <a:gd name="connsiteY10" fmla="*/ 117176 h 128345"/>
                <a:gd name="connsiteX11" fmla="*/ 114789 w 116397"/>
                <a:gd name="connsiteY11" fmla="*/ 117481 h 12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397" h="128345" fill="none" extrusionOk="0">
                  <a:moveTo>
                    <a:pt x="114789" y="117481"/>
                  </a:moveTo>
                  <a:cubicBezTo>
                    <a:pt x="112465" y="119821"/>
                    <a:pt x="109384" y="122249"/>
                    <a:pt x="106321" y="126515"/>
                  </a:cubicBezTo>
                  <a:cubicBezTo>
                    <a:pt x="103945" y="129007"/>
                    <a:pt x="100610" y="129316"/>
                    <a:pt x="98182" y="126602"/>
                  </a:cubicBezTo>
                  <a:cubicBezTo>
                    <a:pt x="98163" y="126574"/>
                    <a:pt x="98127" y="126545"/>
                    <a:pt x="98099" y="126515"/>
                  </a:cubicBezTo>
                  <a:cubicBezTo>
                    <a:pt x="85588" y="96990"/>
                    <a:pt x="38716" y="62500"/>
                    <a:pt x="3402" y="26382"/>
                  </a:cubicBezTo>
                  <a:cubicBezTo>
                    <a:pt x="-1582" y="21424"/>
                    <a:pt x="-1900" y="13724"/>
                    <a:pt x="3402" y="8968"/>
                  </a:cubicBezTo>
                  <a:cubicBezTo>
                    <a:pt x="7945" y="5739"/>
                    <a:pt x="10672" y="2038"/>
                    <a:pt x="11953" y="0"/>
                  </a:cubicBezTo>
                  <a:cubicBezTo>
                    <a:pt x="23896" y="22015"/>
                    <a:pt x="97940" y="78156"/>
                    <a:pt x="114728" y="108665"/>
                  </a:cubicBezTo>
                  <a:cubicBezTo>
                    <a:pt x="117125" y="111144"/>
                    <a:pt x="116706" y="115199"/>
                    <a:pt x="114742" y="117161"/>
                  </a:cubicBezTo>
                  <a:cubicBezTo>
                    <a:pt x="114737" y="117164"/>
                    <a:pt x="114731" y="117174"/>
                    <a:pt x="114728" y="117176"/>
                  </a:cubicBezTo>
                  <a:lnTo>
                    <a:pt x="114728" y="117176"/>
                  </a:lnTo>
                  <a:cubicBezTo>
                    <a:pt x="114761" y="117263"/>
                    <a:pt x="114784" y="117373"/>
                    <a:pt x="114789" y="117481"/>
                  </a:cubicBezTo>
                  <a:close/>
                </a:path>
                <a:path w="116397" h="128345" stroke="0" extrusionOk="0">
                  <a:moveTo>
                    <a:pt x="114789" y="117481"/>
                  </a:moveTo>
                  <a:cubicBezTo>
                    <a:pt x="111012" y="121535"/>
                    <a:pt x="108834" y="124405"/>
                    <a:pt x="106321" y="126515"/>
                  </a:cubicBezTo>
                  <a:cubicBezTo>
                    <a:pt x="103858" y="128633"/>
                    <a:pt x="100489" y="129083"/>
                    <a:pt x="98182" y="126602"/>
                  </a:cubicBezTo>
                  <a:cubicBezTo>
                    <a:pt x="98158" y="126567"/>
                    <a:pt x="98128" y="126546"/>
                    <a:pt x="98099" y="126515"/>
                  </a:cubicBezTo>
                  <a:cubicBezTo>
                    <a:pt x="75478" y="110449"/>
                    <a:pt x="41983" y="69467"/>
                    <a:pt x="3402" y="26382"/>
                  </a:cubicBezTo>
                  <a:cubicBezTo>
                    <a:pt x="-549" y="20513"/>
                    <a:pt x="-1083" y="13846"/>
                    <a:pt x="3402" y="8968"/>
                  </a:cubicBezTo>
                  <a:cubicBezTo>
                    <a:pt x="4205" y="7989"/>
                    <a:pt x="7562" y="3943"/>
                    <a:pt x="11953" y="0"/>
                  </a:cubicBezTo>
                  <a:cubicBezTo>
                    <a:pt x="22189" y="24709"/>
                    <a:pt x="91992" y="95652"/>
                    <a:pt x="114728" y="108665"/>
                  </a:cubicBezTo>
                  <a:cubicBezTo>
                    <a:pt x="116598" y="110875"/>
                    <a:pt x="117169" y="115396"/>
                    <a:pt x="114742" y="117161"/>
                  </a:cubicBezTo>
                  <a:cubicBezTo>
                    <a:pt x="114737" y="117164"/>
                    <a:pt x="114732" y="117172"/>
                    <a:pt x="114728" y="117176"/>
                  </a:cubicBezTo>
                  <a:lnTo>
                    <a:pt x="114728" y="117176"/>
                  </a:lnTo>
                  <a:cubicBezTo>
                    <a:pt x="114755" y="117277"/>
                    <a:pt x="114779" y="117375"/>
                    <a:pt x="114789" y="11748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26" name="Forme libre : forme 125">
              <a:extLst>
                <a:ext uri="{FF2B5EF4-FFF2-40B4-BE49-F238E27FC236}">
                  <a16:creationId xmlns:a16="http://schemas.microsoft.com/office/drawing/2014/main" id="{55700532-BEF0-4D76-32C9-F217B93F094C}"/>
                </a:ext>
              </a:extLst>
            </p:cNvPr>
            <p:cNvSpPr/>
            <p:nvPr/>
          </p:nvSpPr>
          <p:spPr>
            <a:xfrm>
              <a:off x="8191938" y="2100089"/>
              <a:ext cx="231660" cy="241738"/>
            </a:xfrm>
            <a:custGeom>
              <a:avLst/>
              <a:gdLst>
                <a:gd name="connsiteX0" fmla="*/ 104491 w 115657"/>
                <a:gd name="connsiteY0" fmla="*/ 1796 h 127811"/>
                <a:gd name="connsiteX1" fmla="*/ 113947 w 115657"/>
                <a:gd name="connsiteY1" fmla="*/ 11809 h 127811"/>
                <a:gd name="connsiteX2" fmla="*/ 113971 w 115657"/>
                <a:gd name="connsiteY2" fmla="*/ 20490 h 127811"/>
                <a:gd name="connsiteX3" fmla="*/ 113947 w 115657"/>
                <a:gd name="connsiteY3" fmla="*/ 20516 h 127811"/>
                <a:gd name="connsiteX4" fmla="*/ 12878 w 115657"/>
                <a:gd name="connsiteY4" fmla="*/ 127811 h 127811"/>
                <a:gd name="connsiteX5" fmla="*/ 3402 w 115657"/>
                <a:gd name="connsiteY5" fmla="*/ 117863 h 127811"/>
                <a:gd name="connsiteX6" fmla="*/ 3402 w 115657"/>
                <a:gd name="connsiteY6" fmla="*/ 100448 h 127811"/>
                <a:gd name="connsiteX7" fmla="*/ 96331 w 115657"/>
                <a:gd name="connsiteY7" fmla="*/ 1796 h 127811"/>
                <a:gd name="connsiteX8" fmla="*/ 104470 w 115657"/>
                <a:gd name="connsiteY8" fmla="*/ 1774 h 127811"/>
                <a:gd name="connsiteX9" fmla="*/ 104491 w 115657"/>
                <a:gd name="connsiteY9" fmla="*/ 1796 h 12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27811" fill="none" extrusionOk="0">
                  <a:moveTo>
                    <a:pt x="104491" y="1796"/>
                  </a:moveTo>
                  <a:cubicBezTo>
                    <a:pt x="109179" y="5891"/>
                    <a:pt x="111051" y="7003"/>
                    <a:pt x="113947" y="11809"/>
                  </a:cubicBezTo>
                  <a:cubicBezTo>
                    <a:pt x="116416" y="13888"/>
                    <a:pt x="116155" y="17964"/>
                    <a:pt x="113971" y="20490"/>
                  </a:cubicBezTo>
                  <a:cubicBezTo>
                    <a:pt x="113965" y="20501"/>
                    <a:pt x="113956" y="20506"/>
                    <a:pt x="113947" y="20516"/>
                  </a:cubicBezTo>
                  <a:cubicBezTo>
                    <a:pt x="91532" y="29808"/>
                    <a:pt x="50988" y="75069"/>
                    <a:pt x="12878" y="127811"/>
                  </a:cubicBezTo>
                  <a:cubicBezTo>
                    <a:pt x="9233" y="123447"/>
                    <a:pt x="7001" y="119942"/>
                    <a:pt x="3402" y="117863"/>
                  </a:cubicBezTo>
                  <a:cubicBezTo>
                    <a:pt x="-99" y="112757"/>
                    <a:pt x="-1065" y="105697"/>
                    <a:pt x="3402" y="100448"/>
                  </a:cubicBezTo>
                  <a:cubicBezTo>
                    <a:pt x="49957" y="53962"/>
                    <a:pt x="53629" y="32750"/>
                    <a:pt x="96331" y="1796"/>
                  </a:cubicBezTo>
                  <a:cubicBezTo>
                    <a:pt x="98585" y="-987"/>
                    <a:pt x="102141" y="-675"/>
                    <a:pt x="104470" y="1774"/>
                  </a:cubicBezTo>
                  <a:cubicBezTo>
                    <a:pt x="104477" y="1781"/>
                    <a:pt x="104483" y="1789"/>
                    <a:pt x="104491" y="1796"/>
                  </a:cubicBezTo>
                  <a:close/>
                </a:path>
                <a:path w="115657" h="127811" stroke="0" extrusionOk="0">
                  <a:moveTo>
                    <a:pt x="104491" y="1796"/>
                  </a:moveTo>
                  <a:cubicBezTo>
                    <a:pt x="105030" y="4114"/>
                    <a:pt x="113002" y="9853"/>
                    <a:pt x="113947" y="11809"/>
                  </a:cubicBezTo>
                  <a:cubicBezTo>
                    <a:pt x="115761" y="13883"/>
                    <a:pt x="115947" y="17704"/>
                    <a:pt x="113971" y="20490"/>
                  </a:cubicBezTo>
                  <a:cubicBezTo>
                    <a:pt x="113962" y="20501"/>
                    <a:pt x="113954" y="20505"/>
                    <a:pt x="113947" y="20516"/>
                  </a:cubicBezTo>
                  <a:cubicBezTo>
                    <a:pt x="94442" y="55365"/>
                    <a:pt x="60611" y="94840"/>
                    <a:pt x="12878" y="127811"/>
                  </a:cubicBezTo>
                  <a:cubicBezTo>
                    <a:pt x="9861" y="124337"/>
                    <a:pt x="6019" y="119526"/>
                    <a:pt x="3402" y="117863"/>
                  </a:cubicBezTo>
                  <a:cubicBezTo>
                    <a:pt x="-1039" y="113590"/>
                    <a:pt x="-1463" y="105864"/>
                    <a:pt x="3402" y="100448"/>
                  </a:cubicBezTo>
                  <a:cubicBezTo>
                    <a:pt x="21205" y="97594"/>
                    <a:pt x="75556" y="17117"/>
                    <a:pt x="96331" y="1796"/>
                  </a:cubicBezTo>
                  <a:cubicBezTo>
                    <a:pt x="98448" y="-572"/>
                    <a:pt x="102509" y="-500"/>
                    <a:pt x="104470" y="1774"/>
                  </a:cubicBezTo>
                  <a:cubicBezTo>
                    <a:pt x="104476" y="1783"/>
                    <a:pt x="104483" y="1791"/>
                    <a:pt x="104491" y="1796"/>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27" name="Forme libre : forme 126">
              <a:extLst>
                <a:ext uri="{FF2B5EF4-FFF2-40B4-BE49-F238E27FC236}">
                  <a16:creationId xmlns:a16="http://schemas.microsoft.com/office/drawing/2014/main" id="{A808E506-481D-4930-9AA3-A05A1BCDF821}"/>
                </a:ext>
              </a:extLst>
            </p:cNvPr>
            <p:cNvSpPr/>
            <p:nvPr/>
          </p:nvSpPr>
          <p:spPr>
            <a:xfrm>
              <a:off x="8699771" y="2286699"/>
              <a:ext cx="233253" cy="242408"/>
            </a:xfrm>
            <a:custGeom>
              <a:avLst/>
              <a:gdLst>
                <a:gd name="connsiteX0" fmla="*/ 1724 w 116452"/>
                <a:gd name="connsiteY0" fmla="*/ 117133 h 128165"/>
                <a:gd name="connsiteX1" fmla="*/ 1601 w 116452"/>
                <a:gd name="connsiteY1" fmla="*/ 108599 h 128165"/>
                <a:gd name="connsiteX2" fmla="*/ 1601 w 116452"/>
                <a:gd name="connsiteY2" fmla="*/ 108599 h 128165"/>
                <a:gd name="connsiteX3" fmla="*/ 1724 w 116452"/>
                <a:gd name="connsiteY3" fmla="*/ 108599 h 128165"/>
                <a:gd name="connsiteX4" fmla="*/ 104498 w 116452"/>
                <a:gd name="connsiteY4" fmla="*/ 0 h 128165"/>
                <a:gd name="connsiteX5" fmla="*/ 113050 w 116452"/>
                <a:gd name="connsiteY5" fmla="*/ 9055 h 128165"/>
                <a:gd name="connsiteX6" fmla="*/ 113050 w 116452"/>
                <a:gd name="connsiteY6" fmla="*/ 26469 h 128165"/>
                <a:gd name="connsiteX7" fmla="*/ 18271 w 116452"/>
                <a:gd name="connsiteY7" fmla="*/ 126340 h 128165"/>
                <a:gd name="connsiteX8" fmla="*/ 10234 w 116452"/>
                <a:gd name="connsiteY8" fmla="*/ 126471 h 128165"/>
                <a:gd name="connsiteX9" fmla="*/ 10234 w 116452"/>
                <a:gd name="connsiteY9" fmla="*/ 126471 h 128165"/>
                <a:gd name="connsiteX10" fmla="*/ 10111 w 116452"/>
                <a:gd name="connsiteY10" fmla="*/ 126362 h 128165"/>
                <a:gd name="connsiteX11" fmla="*/ 1724 w 116452"/>
                <a:gd name="connsiteY11" fmla="*/ 117133 h 12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52" h="128165" fill="none" extrusionOk="0">
                  <a:moveTo>
                    <a:pt x="1724" y="117133"/>
                  </a:moveTo>
                  <a:cubicBezTo>
                    <a:pt x="45" y="114978"/>
                    <a:pt x="-865" y="111275"/>
                    <a:pt x="1601" y="108599"/>
                  </a:cubicBezTo>
                  <a:lnTo>
                    <a:pt x="1601" y="108599"/>
                  </a:lnTo>
                  <a:cubicBezTo>
                    <a:pt x="1650" y="108597"/>
                    <a:pt x="1688" y="108600"/>
                    <a:pt x="1724" y="108599"/>
                  </a:cubicBezTo>
                  <a:cubicBezTo>
                    <a:pt x="14299" y="99821"/>
                    <a:pt x="57427" y="39355"/>
                    <a:pt x="104498" y="0"/>
                  </a:cubicBezTo>
                  <a:cubicBezTo>
                    <a:pt x="106927" y="1939"/>
                    <a:pt x="108950" y="5164"/>
                    <a:pt x="113050" y="9055"/>
                  </a:cubicBezTo>
                  <a:cubicBezTo>
                    <a:pt x="117509" y="12650"/>
                    <a:pt x="117619" y="20518"/>
                    <a:pt x="113050" y="26469"/>
                  </a:cubicBezTo>
                  <a:cubicBezTo>
                    <a:pt x="75207" y="58852"/>
                    <a:pt x="48921" y="82560"/>
                    <a:pt x="18271" y="126340"/>
                  </a:cubicBezTo>
                  <a:cubicBezTo>
                    <a:pt x="15814" y="128434"/>
                    <a:pt x="12639" y="128913"/>
                    <a:pt x="10234" y="126471"/>
                  </a:cubicBezTo>
                  <a:lnTo>
                    <a:pt x="10234" y="126471"/>
                  </a:lnTo>
                  <a:cubicBezTo>
                    <a:pt x="10225" y="126456"/>
                    <a:pt x="10154" y="126405"/>
                    <a:pt x="10111" y="126362"/>
                  </a:cubicBezTo>
                  <a:cubicBezTo>
                    <a:pt x="7492" y="123652"/>
                    <a:pt x="4549" y="119934"/>
                    <a:pt x="1724" y="117133"/>
                  </a:cubicBezTo>
                  <a:close/>
                </a:path>
                <a:path w="116452" h="128165" stroke="0" extrusionOk="0">
                  <a:moveTo>
                    <a:pt x="1724" y="117133"/>
                  </a:moveTo>
                  <a:cubicBezTo>
                    <a:pt x="-333" y="114421"/>
                    <a:pt x="-524" y="111448"/>
                    <a:pt x="1601" y="108599"/>
                  </a:cubicBezTo>
                  <a:lnTo>
                    <a:pt x="1601" y="108599"/>
                  </a:lnTo>
                  <a:cubicBezTo>
                    <a:pt x="1614" y="108588"/>
                    <a:pt x="1694" y="108610"/>
                    <a:pt x="1724" y="108599"/>
                  </a:cubicBezTo>
                  <a:cubicBezTo>
                    <a:pt x="18333" y="79718"/>
                    <a:pt x="86676" y="29919"/>
                    <a:pt x="104498" y="0"/>
                  </a:cubicBezTo>
                  <a:cubicBezTo>
                    <a:pt x="105622" y="2359"/>
                    <a:pt x="111372" y="8759"/>
                    <a:pt x="113050" y="9055"/>
                  </a:cubicBezTo>
                  <a:cubicBezTo>
                    <a:pt x="117642" y="13765"/>
                    <a:pt x="116301" y="21763"/>
                    <a:pt x="113050" y="26469"/>
                  </a:cubicBezTo>
                  <a:cubicBezTo>
                    <a:pt x="72177" y="62134"/>
                    <a:pt x="66401" y="88270"/>
                    <a:pt x="18271" y="126340"/>
                  </a:cubicBezTo>
                  <a:cubicBezTo>
                    <a:pt x="15965" y="129217"/>
                    <a:pt x="12652" y="128817"/>
                    <a:pt x="10234" y="126471"/>
                  </a:cubicBezTo>
                  <a:lnTo>
                    <a:pt x="10234" y="126471"/>
                  </a:lnTo>
                  <a:cubicBezTo>
                    <a:pt x="10216" y="126452"/>
                    <a:pt x="10157" y="126413"/>
                    <a:pt x="10111" y="126362"/>
                  </a:cubicBezTo>
                  <a:cubicBezTo>
                    <a:pt x="9510" y="124859"/>
                    <a:pt x="5067" y="120443"/>
                    <a:pt x="1724" y="11713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28" name="Forme libre : forme 127">
              <a:extLst>
                <a:ext uri="{FF2B5EF4-FFF2-40B4-BE49-F238E27FC236}">
                  <a16:creationId xmlns:a16="http://schemas.microsoft.com/office/drawing/2014/main" id="{20968F43-63BC-1530-CDCB-D10E4A56F35E}"/>
                </a:ext>
              </a:extLst>
            </p:cNvPr>
            <p:cNvSpPr/>
            <p:nvPr/>
          </p:nvSpPr>
          <p:spPr>
            <a:xfrm>
              <a:off x="8701439" y="2113689"/>
              <a:ext cx="231616" cy="241683"/>
            </a:xfrm>
            <a:custGeom>
              <a:avLst/>
              <a:gdLst>
                <a:gd name="connsiteX0" fmla="*/ 19268 w 115635"/>
                <a:gd name="connsiteY0" fmla="*/ 1767 h 127782"/>
                <a:gd name="connsiteX1" fmla="*/ 112279 w 115635"/>
                <a:gd name="connsiteY1" fmla="*/ 100507 h 127782"/>
                <a:gd name="connsiteX2" fmla="*/ 112279 w 115635"/>
                <a:gd name="connsiteY2" fmla="*/ 117769 h 127782"/>
                <a:gd name="connsiteX3" fmla="*/ 102803 w 115635"/>
                <a:gd name="connsiteY3" fmla="*/ 127782 h 127782"/>
                <a:gd name="connsiteX4" fmla="*/ 1652 w 115635"/>
                <a:gd name="connsiteY4" fmla="*/ 20422 h 127782"/>
                <a:gd name="connsiteX5" fmla="*/ 1652 w 115635"/>
                <a:gd name="connsiteY5" fmla="*/ 11715 h 127782"/>
                <a:gd name="connsiteX6" fmla="*/ 11107 w 115635"/>
                <a:gd name="connsiteY6" fmla="*/ 1789 h 127782"/>
                <a:gd name="connsiteX7" fmla="*/ 19268 w 115635"/>
                <a:gd name="connsiteY7" fmla="*/ 1767 h 12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5" h="127782" fill="none" extrusionOk="0">
                  <a:moveTo>
                    <a:pt x="19268" y="1767"/>
                  </a:moveTo>
                  <a:cubicBezTo>
                    <a:pt x="33967" y="9420"/>
                    <a:pt x="99392" y="78338"/>
                    <a:pt x="112279" y="100507"/>
                  </a:cubicBezTo>
                  <a:cubicBezTo>
                    <a:pt x="116233" y="105620"/>
                    <a:pt x="117327" y="112757"/>
                    <a:pt x="112279" y="117769"/>
                  </a:cubicBezTo>
                  <a:cubicBezTo>
                    <a:pt x="109839" y="120287"/>
                    <a:pt x="104957" y="124315"/>
                    <a:pt x="102803" y="127782"/>
                  </a:cubicBezTo>
                  <a:cubicBezTo>
                    <a:pt x="64046" y="84200"/>
                    <a:pt x="33270" y="35745"/>
                    <a:pt x="1652" y="20422"/>
                  </a:cubicBezTo>
                  <a:cubicBezTo>
                    <a:pt x="-1028" y="18229"/>
                    <a:pt x="-374" y="14391"/>
                    <a:pt x="1652" y="11715"/>
                  </a:cubicBezTo>
                  <a:cubicBezTo>
                    <a:pt x="6001" y="7339"/>
                    <a:pt x="7168" y="5017"/>
                    <a:pt x="11107" y="1789"/>
                  </a:cubicBezTo>
                  <a:cubicBezTo>
                    <a:pt x="13715" y="-718"/>
                    <a:pt x="17263" y="-520"/>
                    <a:pt x="19268" y="1767"/>
                  </a:cubicBezTo>
                  <a:close/>
                </a:path>
                <a:path w="115635" h="127782" stroke="0" extrusionOk="0">
                  <a:moveTo>
                    <a:pt x="19268" y="1767"/>
                  </a:moveTo>
                  <a:cubicBezTo>
                    <a:pt x="50692" y="40367"/>
                    <a:pt x="60479" y="62466"/>
                    <a:pt x="112279" y="100507"/>
                  </a:cubicBezTo>
                  <a:cubicBezTo>
                    <a:pt x="117249" y="106199"/>
                    <a:pt x="116686" y="112843"/>
                    <a:pt x="112279" y="117769"/>
                  </a:cubicBezTo>
                  <a:cubicBezTo>
                    <a:pt x="108287" y="121709"/>
                    <a:pt x="105869" y="124789"/>
                    <a:pt x="102803" y="127782"/>
                  </a:cubicBezTo>
                  <a:cubicBezTo>
                    <a:pt x="73002" y="83851"/>
                    <a:pt x="28242" y="58514"/>
                    <a:pt x="1652" y="20422"/>
                  </a:cubicBezTo>
                  <a:cubicBezTo>
                    <a:pt x="-822" y="17932"/>
                    <a:pt x="-609" y="13969"/>
                    <a:pt x="1652" y="11715"/>
                  </a:cubicBezTo>
                  <a:cubicBezTo>
                    <a:pt x="4364" y="8015"/>
                    <a:pt x="7460" y="4256"/>
                    <a:pt x="11107" y="1789"/>
                  </a:cubicBezTo>
                  <a:cubicBezTo>
                    <a:pt x="13252" y="-405"/>
                    <a:pt x="16417" y="-866"/>
                    <a:pt x="19268" y="176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29" name="Forme libre : forme 128">
              <a:extLst>
                <a:ext uri="{FF2B5EF4-FFF2-40B4-BE49-F238E27FC236}">
                  <a16:creationId xmlns:a16="http://schemas.microsoft.com/office/drawing/2014/main" id="{328B99F7-86C6-C59C-82D2-4F0F84E262D4}"/>
                </a:ext>
              </a:extLst>
            </p:cNvPr>
            <p:cNvSpPr/>
            <p:nvPr/>
          </p:nvSpPr>
          <p:spPr>
            <a:xfrm>
              <a:off x="8472042" y="2240066"/>
              <a:ext cx="165523" cy="165523"/>
            </a:xfrm>
            <a:custGeom>
              <a:avLst/>
              <a:gdLst>
                <a:gd name="connsiteX0" fmla="*/ 82638 w 82638"/>
                <a:gd name="connsiteY0" fmla="*/ 43757 h 87515"/>
                <a:gd name="connsiteX1" fmla="*/ 41319 w 82638"/>
                <a:gd name="connsiteY1" fmla="*/ 87515 h 87515"/>
                <a:gd name="connsiteX2" fmla="*/ 0 w 82638"/>
                <a:gd name="connsiteY2" fmla="*/ 43757 h 87515"/>
                <a:gd name="connsiteX3" fmla="*/ 41319 w 82638"/>
                <a:gd name="connsiteY3" fmla="*/ 0 h 87515"/>
                <a:gd name="connsiteX4" fmla="*/ 82638 w 82638"/>
                <a:gd name="connsiteY4" fmla="*/ 43757 h 8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38" h="87515" fill="none" extrusionOk="0">
                  <a:moveTo>
                    <a:pt x="82638" y="43757"/>
                  </a:moveTo>
                  <a:cubicBezTo>
                    <a:pt x="82714" y="67566"/>
                    <a:pt x="64811" y="87992"/>
                    <a:pt x="41319" y="87515"/>
                  </a:cubicBezTo>
                  <a:cubicBezTo>
                    <a:pt x="21404" y="89503"/>
                    <a:pt x="2417" y="71659"/>
                    <a:pt x="0" y="43757"/>
                  </a:cubicBezTo>
                  <a:cubicBezTo>
                    <a:pt x="767" y="19829"/>
                    <a:pt x="19052" y="1284"/>
                    <a:pt x="41319" y="0"/>
                  </a:cubicBezTo>
                  <a:cubicBezTo>
                    <a:pt x="64058" y="1992"/>
                    <a:pt x="84656" y="20738"/>
                    <a:pt x="82638" y="43757"/>
                  </a:cubicBezTo>
                  <a:close/>
                </a:path>
                <a:path w="82638" h="87515" stroke="0" extrusionOk="0">
                  <a:moveTo>
                    <a:pt x="82638" y="43757"/>
                  </a:moveTo>
                  <a:cubicBezTo>
                    <a:pt x="81616" y="67819"/>
                    <a:pt x="63524" y="84730"/>
                    <a:pt x="41319" y="87515"/>
                  </a:cubicBezTo>
                  <a:cubicBezTo>
                    <a:pt x="16994" y="87306"/>
                    <a:pt x="-2310" y="71525"/>
                    <a:pt x="0" y="43757"/>
                  </a:cubicBezTo>
                  <a:cubicBezTo>
                    <a:pt x="2115" y="22716"/>
                    <a:pt x="19292" y="1027"/>
                    <a:pt x="41319" y="0"/>
                  </a:cubicBezTo>
                  <a:cubicBezTo>
                    <a:pt x="67067" y="3141"/>
                    <a:pt x="82952" y="23943"/>
                    <a:pt x="82638" y="43757"/>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30" name="Forme libre : forme 129">
            <a:extLst>
              <a:ext uri="{FF2B5EF4-FFF2-40B4-BE49-F238E27FC236}">
                <a16:creationId xmlns:a16="http://schemas.microsoft.com/office/drawing/2014/main" id="{D4396FC1-AE41-54B4-17B0-43FD1FE1BC39}"/>
              </a:ext>
            </a:extLst>
          </p:cNvPr>
          <p:cNvSpPr/>
          <p:nvPr/>
        </p:nvSpPr>
        <p:spPr>
          <a:xfrm>
            <a:off x="10012063" y="1614745"/>
            <a:ext cx="671070" cy="211054"/>
          </a:xfrm>
          <a:custGeom>
            <a:avLst/>
            <a:gdLst>
              <a:gd name="connsiteX0" fmla="*/ 0 w 671070"/>
              <a:gd name="connsiteY0" fmla="*/ 2499 h 211054"/>
              <a:gd name="connsiteX1" fmla="*/ 431643 w 671070"/>
              <a:gd name="connsiteY1" fmla="*/ 29409 h 211054"/>
              <a:gd name="connsiteX2" fmla="*/ 671070 w 671070"/>
              <a:gd name="connsiteY2" fmla="*/ 211054 h 211054"/>
            </a:gdLst>
            <a:ahLst/>
            <a:cxnLst>
              <a:cxn ang="0">
                <a:pos x="connsiteX0" y="connsiteY0"/>
              </a:cxn>
              <a:cxn ang="0">
                <a:pos x="connsiteX1" y="connsiteY1"/>
              </a:cxn>
              <a:cxn ang="0">
                <a:pos x="connsiteX2" y="connsiteY2"/>
              </a:cxn>
            </a:cxnLst>
            <a:rect l="l" t="t" r="r" b="b"/>
            <a:pathLst>
              <a:path w="671070" h="211054" extrusionOk="0">
                <a:moveTo>
                  <a:pt x="0" y="2499"/>
                </a:moveTo>
                <a:cubicBezTo>
                  <a:pt x="167493" y="-5266"/>
                  <a:pt x="319580" y="2852"/>
                  <a:pt x="431643" y="29409"/>
                </a:cubicBezTo>
                <a:cubicBezTo>
                  <a:pt x="537516" y="63072"/>
                  <a:pt x="636017" y="185756"/>
                  <a:pt x="671070"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0" name="Forme libre : forme 139">
            <a:extLst>
              <a:ext uri="{FF2B5EF4-FFF2-40B4-BE49-F238E27FC236}">
                <a16:creationId xmlns:a16="http://schemas.microsoft.com/office/drawing/2014/main" id="{28EA1B2F-E9FC-833C-334D-0DF4AF04FCFE}"/>
              </a:ext>
            </a:extLst>
          </p:cNvPr>
          <p:cNvSpPr/>
          <p:nvPr/>
        </p:nvSpPr>
        <p:spPr>
          <a:xfrm rot="14415082">
            <a:off x="10116224" y="2548016"/>
            <a:ext cx="45719" cy="26562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2" name="ZoneTexte 141">
            <a:extLst>
              <a:ext uri="{FF2B5EF4-FFF2-40B4-BE49-F238E27FC236}">
                <a16:creationId xmlns:a16="http://schemas.microsoft.com/office/drawing/2014/main" id="{52BB7070-E04B-2614-C13A-2E62441C9DFE}"/>
              </a:ext>
            </a:extLst>
          </p:cNvPr>
          <p:cNvSpPr txBox="1"/>
          <p:nvPr/>
        </p:nvSpPr>
        <p:spPr>
          <a:xfrm>
            <a:off x="10520909" y="2040131"/>
            <a:ext cx="944677"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a:t>
            </a:r>
          </a:p>
        </p:txBody>
      </p:sp>
      <p:sp>
        <p:nvSpPr>
          <p:cNvPr id="147" name="Forme libre : forme 146">
            <a:extLst>
              <a:ext uri="{FF2B5EF4-FFF2-40B4-BE49-F238E27FC236}">
                <a16:creationId xmlns:a16="http://schemas.microsoft.com/office/drawing/2014/main" id="{B15783F4-E4FD-E6F6-EC1E-D77C96D48879}"/>
              </a:ext>
            </a:extLst>
          </p:cNvPr>
          <p:cNvSpPr/>
          <p:nvPr/>
        </p:nvSpPr>
        <p:spPr>
          <a:xfrm rot="10800000">
            <a:off x="7175499" y="3483975"/>
            <a:ext cx="4330408" cy="7870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8" name="ZoneTexte 147">
            <a:extLst>
              <a:ext uri="{FF2B5EF4-FFF2-40B4-BE49-F238E27FC236}">
                <a16:creationId xmlns:a16="http://schemas.microsoft.com/office/drawing/2014/main" id="{6435E7F2-4659-4123-D585-FB7E843D91D3}"/>
              </a:ext>
            </a:extLst>
          </p:cNvPr>
          <p:cNvSpPr txBox="1"/>
          <p:nvPr/>
        </p:nvSpPr>
        <p:spPr>
          <a:xfrm>
            <a:off x="7187567" y="3539171"/>
            <a:ext cx="4330409" cy="738664"/>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La fonctionnalité </a:t>
            </a:r>
            <a:r>
              <a:rPr lang="fr-FR" sz="1400" b="1" spc="-100" dirty="0" err="1">
                <a:latin typeface="Cavolini" panose="03000502040302020204" pitchFamily="66" charset="0"/>
                <a:cs typeface="Cavolini" panose="03000502040302020204" pitchFamily="66" charset="0"/>
              </a:rPr>
              <a:t>vnet</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integration</a:t>
            </a:r>
            <a:r>
              <a:rPr lang="fr-FR" sz="1400" b="1" spc="-100" dirty="0">
                <a:latin typeface="Cavolini" panose="03000502040302020204" pitchFamily="66" charset="0"/>
                <a:cs typeface="Cavolini" panose="03000502040302020204" pitchFamily="66" charset="0"/>
              </a:rPr>
              <a:t> des </a:t>
            </a:r>
            <a:r>
              <a:rPr lang="fr-FR" sz="1400" b="1" spc="-100" dirty="0" err="1">
                <a:latin typeface="Cavolini" panose="03000502040302020204" pitchFamily="66" charset="0"/>
                <a:cs typeface="Cavolini" panose="03000502040302020204" pitchFamily="66" charset="0"/>
              </a:rPr>
              <a:t>AppServicePlan</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WebApp</a:t>
            </a:r>
            <a:r>
              <a:rPr lang="fr-FR" sz="1400" b="1" spc="-100" dirty="0">
                <a:latin typeface="Cavolini" panose="03000502040302020204" pitchFamily="66" charset="0"/>
                <a:cs typeface="Cavolini" panose="03000502040302020204" pitchFamily="66" charset="0"/>
              </a:rPr>
              <a:t> et </a:t>
            </a:r>
            <a:r>
              <a:rPr lang="fr-FR" sz="1400" b="1" spc="-100" dirty="0" err="1">
                <a:latin typeface="Cavolini" panose="03000502040302020204" pitchFamily="66" charset="0"/>
                <a:cs typeface="Cavolini" panose="03000502040302020204" pitchFamily="66" charset="0"/>
              </a:rPr>
              <a:t>FunctionApp</a:t>
            </a:r>
            <a:r>
              <a:rPr lang="fr-FR" sz="1400" b="1" spc="-100" dirty="0">
                <a:latin typeface="Cavolini" panose="03000502040302020204" pitchFamily="66" charset="0"/>
                <a:cs typeface="Cavolini" panose="03000502040302020204" pitchFamily="66" charset="0"/>
              </a:rPr>
              <a:t>) permet d'émettre des appels vers un réseau privé…</a:t>
            </a:r>
          </a:p>
        </p:txBody>
      </p:sp>
      <p:sp>
        <p:nvSpPr>
          <p:cNvPr id="149" name="Rectangle : coins arrondis 148">
            <a:extLst>
              <a:ext uri="{FF2B5EF4-FFF2-40B4-BE49-F238E27FC236}">
                <a16:creationId xmlns:a16="http://schemas.microsoft.com/office/drawing/2014/main" id="{F2170300-F638-E592-AC8B-77BBA3F7268B}"/>
              </a:ext>
            </a:extLst>
          </p:cNvPr>
          <p:cNvSpPr/>
          <p:nvPr/>
        </p:nvSpPr>
        <p:spPr>
          <a:xfrm>
            <a:off x="10535704" y="1336111"/>
            <a:ext cx="952755" cy="1231422"/>
          </a:xfrm>
          <a:custGeom>
            <a:avLst/>
            <a:gdLst>
              <a:gd name="connsiteX0" fmla="*/ 0 w 952755"/>
              <a:gd name="connsiteY0" fmla="*/ 158796 h 1231422"/>
              <a:gd name="connsiteX1" fmla="*/ 158796 w 952755"/>
              <a:gd name="connsiteY1" fmla="*/ 0 h 1231422"/>
              <a:gd name="connsiteX2" fmla="*/ 489081 w 952755"/>
              <a:gd name="connsiteY2" fmla="*/ 0 h 1231422"/>
              <a:gd name="connsiteX3" fmla="*/ 793959 w 952755"/>
              <a:gd name="connsiteY3" fmla="*/ 0 h 1231422"/>
              <a:gd name="connsiteX4" fmla="*/ 952755 w 952755"/>
              <a:gd name="connsiteY4" fmla="*/ 158796 h 1231422"/>
              <a:gd name="connsiteX5" fmla="*/ 952755 w 952755"/>
              <a:gd name="connsiteY5" fmla="*/ 624849 h 1231422"/>
              <a:gd name="connsiteX6" fmla="*/ 952755 w 952755"/>
              <a:gd name="connsiteY6" fmla="*/ 1072626 h 1231422"/>
              <a:gd name="connsiteX7" fmla="*/ 793959 w 952755"/>
              <a:gd name="connsiteY7" fmla="*/ 1231422 h 1231422"/>
              <a:gd name="connsiteX8" fmla="*/ 470026 w 952755"/>
              <a:gd name="connsiteY8" fmla="*/ 1231422 h 1231422"/>
              <a:gd name="connsiteX9" fmla="*/ 158796 w 952755"/>
              <a:gd name="connsiteY9" fmla="*/ 1231422 h 1231422"/>
              <a:gd name="connsiteX10" fmla="*/ 0 w 952755"/>
              <a:gd name="connsiteY10" fmla="*/ 1072626 h 1231422"/>
              <a:gd name="connsiteX11" fmla="*/ 0 w 952755"/>
              <a:gd name="connsiteY11" fmla="*/ 624849 h 1231422"/>
              <a:gd name="connsiteX12" fmla="*/ 0 w 952755"/>
              <a:gd name="connsiteY12" fmla="*/ 158796 h 12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755" h="1231422" extrusionOk="0">
                <a:moveTo>
                  <a:pt x="0" y="158796"/>
                </a:moveTo>
                <a:cubicBezTo>
                  <a:pt x="10493" y="63988"/>
                  <a:pt x="68665" y="-11325"/>
                  <a:pt x="158796" y="0"/>
                </a:cubicBezTo>
                <a:cubicBezTo>
                  <a:pt x="285243" y="-35996"/>
                  <a:pt x="368220" y="31981"/>
                  <a:pt x="489081" y="0"/>
                </a:cubicBezTo>
                <a:cubicBezTo>
                  <a:pt x="609942" y="-31981"/>
                  <a:pt x="670568" y="23017"/>
                  <a:pt x="793959" y="0"/>
                </a:cubicBezTo>
                <a:cubicBezTo>
                  <a:pt x="883405" y="628"/>
                  <a:pt x="949809" y="82261"/>
                  <a:pt x="952755" y="158796"/>
                </a:cubicBezTo>
                <a:cubicBezTo>
                  <a:pt x="1005158" y="377937"/>
                  <a:pt x="903863" y="485188"/>
                  <a:pt x="952755" y="624849"/>
                </a:cubicBezTo>
                <a:cubicBezTo>
                  <a:pt x="1001647" y="764510"/>
                  <a:pt x="910687" y="924801"/>
                  <a:pt x="952755" y="1072626"/>
                </a:cubicBezTo>
                <a:cubicBezTo>
                  <a:pt x="949027" y="1158998"/>
                  <a:pt x="888298" y="1243140"/>
                  <a:pt x="793959" y="1231422"/>
                </a:cubicBezTo>
                <a:cubicBezTo>
                  <a:pt x="656529" y="1270214"/>
                  <a:pt x="628668" y="1198660"/>
                  <a:pt x="470026" y="1231422"/>
                </a:cubicBezTo>
                <a:cubicBezTo>
                  <a:pt x="311384" y="1264184"/>
                  <a:pt x="263790" y="1229690"/>
                  <a:pt x="158796" y="1231422"/>
                </a:cubicBezTo>
                <a:cubicBezTo>
                  <a:pt x="78068" y="1242610"/>
                  <a:pt x="20078" y="1158789"/>
                  <a:pt x="0" y="1072626"/>
                </a:cubicBezTo>
                <a:cubicBezTo>
                  <a:pt x="-41211" y="882542"/>
                  <a:pt x="50240" y="779808"/>
                  <a:pt x="0" y="624849"/>
                </a:cubicBezTo>
                <a:cubicBezTo>
                  <a:pt x="-50240" y="469890"/>
                  <a:pt x="44310" y="374311"/>
                  <a:pt x="0" y="158796"/>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ZoneTexte 149">
            <a:extLst>
              <a:ext uri="{FF2B5EF4-FFF2-40B4-BE49-F238E27FC236}">
                <a16:creationId xmlns:a16="http://schemas.microsoft.com/office/drawing/2014/main" id="{715E8053-53B2-A0B0-F90D-F9D859A43D7E}"/>
              </a:ext>
            </a:extLst>
          </p:cNvPr>
          <p:cNvSpPr txBox="1"/>
          <p:nvPr/>
        </p:nvSpPr>
        <p:spPr>
          <a:xfrm>
            <a:off x="8709935" y="2419219"/>
            <a:ext cx="1393611"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Numéro de Robin bloqué</a:t>
            </a:r>
          </a:p>
        </p:txBody>
      </p:sp>
      <p:grpSp>
        <p:nvGrpSpPr>
          <p:cNvPr id="151" name="Graphique 13">
            <a:extLst>
              <a:ext uri="{FF2B5EF4-FFF2-40B4-BE49-F238E27FC236}">
                <a16:creationId xmlns:a16="http://schemas.microsoft.com/office/drawing/2014/main" id="{3563510F-60BD-233D-33E5-285E8EE67869}"/>
              </a:ext>
            </a:extLst>
          </p:cNvPr>
          <p:cNvGrpSpPr/>
          <p:nvPr/>
        </p:nvGrpSpPr>
        <p:grpSpPr>
          <a:xfrm>
            <a:off x="10320059" y="2453995"/>
            <a:ext cx="413512" cy="227076"/>
            <a:chOff x="7834991" y="3290226"/>
            <a:chExt cx="413512" cy="227076"/>
          </a:xfrm>
        </p:grpSpPr>
        <p:sp>
          <p:nvSpPr>
            <p:cNvPr id="152" name="Forme libre : forme 151">
              <a:extLst>
                <a:ext uri="{FF2B5EF4-FFF2-40B4-BE49-F238E27FC236}">
                  <a16:creationId xmlns:a16="http://schemas.microsoft.com/office/drawing/2014/main" id="{60EEF291-04F1-83DA-2F8B-3CDCB5C121C8}"/>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153" name="Forme libre : forme 152">
              <a:extLst>
                <a:ext uri="{FF2B5EF4-FFF2-40B4-BE49-F238E27FC236}">
                  <a16:creationId xmlns:a16="http://schemas.microsoft.com/office/drawing/2014/main" id="{C0EEB133-512D-BC31-7641-B5F32866408E}"/>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4" name="Forme libre : forme 153">
              <a:extLst>
                <a:ext uri="{FF2B5EF4-FFF2-40B4-BE49-F238E27FC236}">
                  <a16:creationId xmlns:a16="http://schemas.microsoft.com/office/drawing/2014/main" id="{D6748716-3B2F-F244-D099-A73ACE4C7E6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5" name="Forme libre : forme 154">
              <a:extLst>
                <a:ext uri="{FF2B5EF4-FFF2-40B4-BE49-F238E27FC236}">
                  <a16:creationId xmlns:a16="http://schemas.microsoft.com/office/drawing/2014/main" id="{90B68157-4F63-9199-4674-F6F6A66D40C2}"/>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6" name="Forme libre : forme 155">
              <a:extLst>
                <a:ext uri="{FF2B5EF4-FFF2-40B4-BE49-F238E27FC236}">
                  <a16:creationId xmlns:a16="http://schemas.microsoft.com/office/drawing/2014/main" id="{AF45495D-8ED1-389D-CD89-60CB372C81AD}"/>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7" name="Forme libre : forme 156">
              <a:extLst>
                <a:ext uri="{FF2B5EF4-FFF2-40B4-BE49-F238E27FC236}">
                  <a16:creationId xmlns:a16="http://schemas.microsoft.com/office/drawing/2014/main" id="{E16C2376-3A6A-DA4E-AEE5-322E910F094E}"/>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8" name="Forme libre : forme 157">
              <a:extLst>
                <a:ext uri="{FF2B5EF4-FFF2-40B4-BE49-F238E27FC236}">
                  <a16:creationId xmlns:a16="http://schemas.microsoft.com/office/drawing/2014/main" id="{BBF8A02B-2787-BEAB-C5F1-C6E916DEBB64}"/>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9" name="Forme libre : forme 158">
              <a:extLst>
                <a:ext uri="{FF2B5EF4-FFF2-40B4-BE49-F238E27FC236}">
                  <a16:creationId xmlns:a16="http://schemas.microsoft.com/office/drawing/2014/main" id="{18964979-A5F0-A09A-823E-ECC0E621EB47}"/>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160" name="Forme libre : forme 159">
              <a:extLst>
                <a:ext uri="{FF2B5EF4-FFF2-40B4-BE49-F238E27FC236}">
                  <a16:creationId xmlns:a16="http://schemas.microsoft.com/office/drawing/2014/main" id="{D66E196C-DCF6-502A-E2C0-D5B63827BF42}"/>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1" name="Forme libre : forme 160">
              <a:extLst>
                <a:ext uri="{FF2B5EF4-FFF2-40B4-BE49-F238E27FC236}">
                  <a16:creationId xmlns:a16="http://schemas.microsoft.com/office/drawing/2014/main" id="{63A1733B-4A2B-1255-2CAB-8AB6CB62622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2" name="Forme libre : forme 161">
              <a:extLst>
                <a:ext uri="{FF2B5EF4-FFF2-40B4-BE49-F238E27FC236}">
                  <a16:creationId xmlns:a16="http://schemas.microsoft.com/office/drawing/2014/main" id="{C449996B-9EE5-66D1-E2CC-4DA961613055}"/>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sp>
        <p:nvSpPr>
          <p:cNvPr id="165" name="ZoneTexte 164">
            <a:extLst>
              <a:ext uri="{FF2B5EF4-FFF2-40B4-BE49-F238E27FC236}">
                <a16:creationId xmlns:a16="http://schemas.microsoft.com/office/drawing/2014/main" id="{74ADA377-BA1C-2E84-E4B7-68837DA5BA7B}"/>
              </a:ext>
            </a:extLst>
          </p:cNvPr>
          <p:cNvSpPr txBox="1"/>
          <p:nvPr/>
        </p:nvSpPr>
        <p:spPr>
          <a:xfrm>
            <a:off x="8837264" y="783184"/>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Manoir Wayne</a:t>
            </a:r>
          </a:p>
        </p:txBody>
      </p:sp>
      <p:grpSp>
        <p:nvGrpSpPr>
          <p:cNvPr id="176" name="Groupe 175">
            <a:extLst>
              <a:ext uri="{FF2B5EF4-FFF2-40B4-BE49-F238E27FC236}">
                <a16:creationId xmlns:a16="http://schemas.microsoft.com/office/drawing/2014/main" id="{A32E6D43-74CA-C549-7D45-83A377D80D5B}"/>
              </a:ext>
            </a:extLst>
          </p:cNvPr>
          <p:cNvGrpSpPr/>
          <p:nvPr/>
        </p:nvGrpSpPr>
        <p:grpSpPr>
          <a:xfrm>
            <a:off x="6861489" y="446461"/>
            <a:ext cx="593539" cy="526732"/>
            <a:chOff x="6626990" y="2417888"/>
            <a:chExt cx="702977" cy="623852"/>
          </a:xfrm>
        </p:grpSpPr>
        <p:sp>
          <p:nvSpPr>
            <p:cNvPr id="171" name="Forme libre : forme 170">
              <a:extLst>
                <a:ext uri="{FF2B5EF4-FFF2-40B4-BE49-F238E27FC236}">
                  <a16:creationId xmlns:a16="http://schemas.microsoft.com/office/drawing/2014/main" id="{807CB740-617A-6B37-5C12-2F565EEAE0A9}"/>
                </a:ext>
              </a:extLst>
            </p:cNvPr>
            <p:cNvSpPr/>
            <p:nvPr/>
          </p:nvSpPr>
          <p:spPr>
            <a:xfrm>
              <a:off x="6626990" y="2691285"/>
              <a:ext cx="214573" cy="225607"/>
            </a:xfrm>
            <a:custGeom>
              <a:avLst/>
              <a:gdLst>
                <a:gd name="connsiteX0" fmla="*/ 179704 w 181169"/>
                <a:gd name="connsiteY0" fmla="*/ 168179 h 190485"/>
                <a:gd name="connsiteX1" fmla="*/ 159918 w 181169"/>
                <a:gd name="connsiteY1" fmla="*/ 187965 h 190485"/>
                <a:gd name="connsiteX2" fmla="*/ 146727 w 181169"/>
                <a:gd name="connsiteY2" fmla="*/ 187965 h 190485"/>
                <a:gd name="connsiteX3" fmla="*/ 4928 w 181169"/>
                <a:gd name="connsiteY3" fmla="*/ 46166 h 190485"/>
                <a:gd name="connsiteX4" fmla="*/ 4928 w 181169"/>
                <a:gd name="connsiteY4" fmla="*/ 19785 h 190485"/>
                <a:gd name="connsiteX5" fmla="*/ 21417 w 181169"/>
                <a:gd name="connsiteY5" fmla="*/ 0 h 190485"/>
                <a:gd name="connsiteX6" fmla="*/ 21417 w 181169"/>
                <a:gd name="connsiteY6" fmla="*/ 0 h 190485"/>
                <a:gd name="connsiteX7" fmla="*/ 179704 w 181169"/>
                <a:gd name="connsiteY7" fmla="*/ 158286 h 190485"/>
                <a:gd name="connsiteX8" fmla="*/ 179704 w 181169"/>
                <a:gd name="connsiteY8" fmla="*/ 168179 h 19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9" h="190485" fill="none" extrusionOk="0">
                  <a:moveTo>
                    <a:pt x="179704" y="168179"/>
                  </a:moveTo>
                  <a:cubicBezTo>
                    <a:pt x="173739" y="173179"/>
                    <a:pt x="163645" y="183187"/>
                    <a:pt x="159918" y="187965"/>
                  </a:cubicBezTo>
                  <a:cubicBezTo>
                    <a:pt x="157008" y="192125"/>
                    <a:pt x="150140" y="191522"/>
                    <a:pt x="146727" y="187965"/>
                  </a:cubicBezTo>
                  <a:cubicBezTo>
                    <a:pt x="75272" y="122225"/>
                    <a:pt x="46635" y="77938"/>
                    <a:pt x="4928" y="46166"/>
                  </a:cubicBezTo>
                  <a:cubicBezTo>
                    <a:pt x="-1196" y="38747"/>
                    <a:pt x="-489" y="27898"/>
                    <a:pt x="4928" y="19785"/>
                  </a:cubicBezTo>
                  <a:cubicBezTo>
                    <a:pt x="8842" y="16236"/>
                    <a:pt x="14049" y="10393"/>
                    <a:pt x="21417" y="0"/>
                  </a:cubicBezTo>
                  <a:lnTo>
                    <a:pt x="21417" y="0"/>
                  </a:lnTo>
                  <a:cubicBezTo>
                    <a:pt x="79966" y="60904"/>
                    <a:pt x="108480" y="96748"/>
                    <a:pt x="179704" y="158286"/>
                  </a:cubicBezTo>
                  <a:cubicBezTo>
                    <a:pt x="179710" y="161385"/>
                    <a:pt x="183678" y="164309"/>
                    <a:pt x="179704" y="168179"/>
                  </a:cubicBezTo>
                  <a:close/>
                </a:path>
                <a:path w="181169" h="190485" stroke="0" extrusionOk="0">
                  <a:moveTo>
                    <a:pt x="179704" y="168179"/>
                  </a:moveTo>
                  <a:cubicBezTo>
                    <a:pt x="174498" y="173938"/>
                    <a:pt x="167328" y="181284"/>
                    <a:pt x="159918" y="187965"/>
                  </a:cubicBezTo>
                  <a:cubicBezTo>
                    <a:pt x="156251" y="190488"/>
                    <a:pt x="150152" y="190846"/>
                    <a:pt x="146727" y="187965"/>
                  </a:cubicBezTo>
                  <a:cubicBezTo>
                    <a:pt x="84119" y="127088"/>
                    <a:pt x="72264" y="114112"/>
                    <a:pt x="4928" y="46166"/>
                  </a:cubicBezTo>
                  <a:cubicBezTo>
                    <a:pt x="585" y="39154"/>
                    <a:pt x="-3168" y="28104"/>
                    <a:pt x="4928" y="19785"/>
                  </a:cubicBezTo>
                  <a:cubicBezTo>
                    <a:pt x="9237" y="15692"/>
                    <a:pt x="13992" y="8253"/>
                    <a:pt x="21417" y="0"/>
                  </a:cubicBezTo>
                  <a:lnTo>
                    <a:pt x="21417" y="0"/>
                  </a:lnTo>
                  <a:cubicBezTo>
                    <a:pt x="59850" y="33275"/>
                    <a:pt x="144798" y="115545"/>
                    <a:pt x="179704" y="158286"/>
                  </a:cubicBezTo>
                  <a:cubicBezTo>
                    <a:pt x="180440" y="162201"/>
                    <a:pt x="183126" y="164902"/>
                    <a:pt x="179704" y="16817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72" name="Forme libre : forme 171">
              <a:extLst>
                <a:ext uri="{FF2B5EF4-FFF2-40B4-BE49-F238E27FC236}">
                  <a16:creationId xmlns:a16="http://schemas.microsoft.com/office/drawing/2014/main" id="{A138C1E4-5191-9ED2-BF09-D478A9A84956}"/>
                </a:ext>
              </a:extLst>
            </p:cNvPr>
            <p:cNvSpPr/>
            <p:nvPr/>
          </p:nvSpPr>
          <p:spPr>
            <a:xfrm>
              <a:off x="6626990" y="2542766"/>
              <a:ext cx="211915" cy="222726"/>
            </a:xfrm>
            <a:custGeom>
              <a:avLst/>
              <a:gdLst>
                <a:gd name="connsiteX0" fmla="*/ 156620 w 178925"/>
                <a:gd name="connsiteY0" fmla="*/ 3384 h 188052"/>
                <a:gd name="connsiteX1" fmla="*/ 176406 w 178925"/>
                <a:gd name="connsiteY1" fmla="*/ 23170 h 188052"/>
                <a:gd name="connsiteX2" fmla="*/ 176406 w 178925"/>
                <a:gd name="connsiteY2" fmla="*/ 36361 h 188052"/>
                <a:gd name="connsiteX3" fmla="*/ 24714 w 178925"/>
                <a:gd name="connsiteY3" fmla="*/ 188052 h 188052"/>
                <a:gd name="connsiteX4" fmla="*/ 24714 w 178925"/>
                <a:gd name="connsiteY4" fmla="*/ 188052 h 188052"/>
                <a:gd name="connsiteX5" fmla="*/ 4928 w 178925"/>
                <a:gd name="connsiteY5" fmla="*/ 168267 h 188052"/>
                <a:gd name="connsiteX6" fmla="*/ 4928 w 178925"/>
                <a:gd name="connsiteY6" fmla="*/ 141885 h 188052"/>
                <a:gd name="connsiteX7" fmla="*/ 4928 w 178925"/>
                <a:gd name="connsiteY7" fmla="*/ 141885 h 188052"/>
                <a:gd name="connsiteX8" fmla="*/ 146727 w 178925"/>
                <a:gd name="connsiteY8" fmla="*/ 87 h 188052"/>
                <a:gd name="connsiteX9" fmla="*/ 156620 w 178925"/>
                <a:gd name="connsiteY9" fmla="*/ 3384 h 18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925" h="188052" fill="none" extrusionOk="0">
                  <a:moveTo>
                    <a:pt x="156620" y="3384"/>
                  </a:moveTo>
                  <a:cubicBezTo>
                    <a:pt x="161630" y="8299"/>
                    <a:pt x="169289" y="15683"/>
                    <a:pt x="176406" y="23170"/>
                  </a:cubicBezTo>
                  <a:cubicBezTo>
                    <a:pt x="180495" y="26875"/>
                    <a:pt x="178511" y="32513"/>
                    <a:pt x="176406" y="36361"/>
                  </a:cubicBezTo>
                  <a:cubicBezTo>
                    <a:pt x="136152" y="64010"/>
                    <a:pt x="79361" y="128521"/>
                    <a:pt x="24714" y="188052"/>
                  </a:cubicBezTo>
                  <a:lnTo>
                    <a:pt x="24714" y="188052"/>
                  </a:lnTo>
                  <a:cubicBezTo>
                    <a:pt x="17390" y="182654"/>
                    <a:pt x="9077" y="173418"/>
                    <a:pt x="4928" y="168267"/>
                  </a:cubicBezTo>
                  <a:cubicBezTo>
                    <a:pt x="-1388" y="158350"/>
                    <a:pt x="-3805" y="150004"/>
                    <a:pt x="4928" y="141885"/>
                  </a:cubicBezTo>
                  <a:lnTo>
                    <a:pt x="4928" y="141885"/>
                  </a:lnTo>
                  <a:cubicBezTo>
                    <a:pt x="44336" y="94102"/>
                    <a:pt x="117074" y="41188"/>
                    <a:pt x="146727" y="87"/>
                  </a:cubicBezTo>
                  <a:cubicBezTo>
                    <a:pt x="150048" y="-251"/>
                    <a:pt x="154295" y="1198"/>
                    <a:pt x="156620" y="3384"/>
                  </a:cubicBezTo>
                  <a:close/>
                </a:path>
                <a:path w="178925" h="188052" stroke="0" extrusionOk="0">
                  <a:moveTo>
                    <a:pt x="156620" y="3384"/>
                  </a:moveTo>
                  <a:cubicBezTo>
                    <a:pt x="164269" y="11111"/>
                    <a:pt x="169175" y="16128"/>
                    <a:pt x="176406" y="23170"/>
                  </a:cubicBezTo>
                  <a:cubicBezTo>
                    <a:pt x="179896" y="27037"/>
                    <a:pt x="179885" y="32615"/>
                    <a:pt x="176406" y="36361"/>
                  </a:cubicBezTo>
                  <a:cubicBezTo>
                    <a:pt x="117984" y="84429"/>
                    <a:pt x="78936" y="142348"/>
                    <a:pt x="24714" y="188052"/>
                  </a:cubicBezTo>
                  <a:lnTo>
                    <a:pt x="24714" y="188052"/>
                  </a:lnTo>
                  <a:cubicBezTo>
                    <a:pt x="15611" y="178404"/>
                    <a:pt x="12837" y="177523"/>
                    <a:pt x="4928" y="168267"/>
                  </a:cubicBezTo>
                  <a:cubicBezTo>
                    <a:pt x="-1655" y="159256"/>
                    <a:pt x="-3957" y="148602"/>
                    <a:pt x="4928" y="141885"/>
                  </a:cubicBezTo>
                  <a:lnTo>
                    <a:pt x="4928" y="141885"/>
                  </a:lnTo>
                  <a:cubicBezTo>
                    <a:pt x="38339" y="100106"/>
                    <a:pt x="71719" y="62647"/>
                    <a:pt x="146727" y="87"/>
                  </a:cubicBezTo>
                  <a:cubicBezTo>
                    <a:pt x="149948" y="419"/>
                    <a:pt x="153812" y="707"/>
                    <a:pt x="156620" y="3384"/>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73" name="Forme libre : forme 172">
              <a:extLst>
                <a:ext uri="{FF2B5EF4-FFF2-40B4-BE49-F238E27FC236}">
                  <a16:creationId xmlns:a16="http://schemas.microsoft.com/office/drawing/2014/main" id="{3C73BBC7-7DD0-6221-143D-1845064F9770}"/>
                </a:ext>
              </a:extLst>
            </p:cNvPr>
            <p:cNvSpPr/>
            <p:nvPr/>
          </p:nvSpPr>
          <p:spPr>
            <a:xfrm>
              <a:off x="7110239" y="2691285"/>
              <a:ext cx="219728" cy="229513"/>
            </a:xfrm>
            <a:custGeom>
              <a:avLst/>
              <a:gdLst>
                <a:gd name="connsiteX0" fmla="*/ 160806 w 185521"/>
                <a:gd name="connsiteY0" fmla="*/ 0 h 193783"/>
                <a:gd name="connsiteX1" fmla="*/ 180592 w 185521"/>
                <a:gd name="connsiteY1" fmla="*/ 19785 h 193783"/>
                <a:gd name="connsiteX2" fmla="*/ 180592 w 185521"/>
                <a:gd name="connsiteY2" fmla="*/ 46166 h 193783"/>
                <a:gd name="connsiteX3" fmla="*/ 35496 w 185521"/>
                <a:gd name="connsiteY3" fmla="*/ 191263 h 193783"/>
                <a:gd name="connsiteX4" fmla="*/ 22306 w 185521"/>
                <a:gd name="connsiteY4" fmla="*/ 191263 h 193783"/>
                <a:gd name="connsiteX5" fmla="*/ 22306 w 185521"/>
                <a:gd name="connsiteY5" fmla="*/ 191263 h 193783"/>
                <a:gd name="connsiteX6" fmla="*/ 2520 w 185521"/>
                <a:gd name="connsiteY6" fmla="*/ 171477 h 193783"/>
                <a:gd name="connsiteX7" fmla="*/ 2520 w 185521"/>
                <a:gd name="connsiteY7" fmla="*/ 158286 h 193783"/>
                <a:gd name="connsiteX8" fmla="*/ 2520 w 185521"/>
                <a:gd name="connsiteY8" fmla="*/ 158286 h 193783"/>
                <a:gd name="connsiteX9" fmla="*/ 160806 w 185521"/>
                <a:gd name="connsiteY9" fmla="*/ 0 h 19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21" h="193783" fill="none" extrusionOk="0">
                  <a:moveTo>
                    <a:pt x="160806" y="0"/>
                  </a:moveTo>
                  <a:cubicBezTo>
                    <a:pt x="167120" y="4782"/>
                    <a:pt x="171990" y="10502"/>
                    <a:pt x="180592" y="19785"/>
                  </a:cubicBezTo>
                  <a:cubicBezTo>
                    <a:pt x="188097" y="26751"/>
                    <a:pt x="186019" y="37441"/>
                    <a:pt x="180592" y="46166"/>
                  </a:cubicBezTo>
                  <a:cubicBezTo>
                    <a:pt x="130273" y="90554"/>
                    <a:pt x="74839" y="147831"/>
                    <a:pt x="35496" y="191263"/>
                  </a:cubicBezTo>
                  <a:cubicBezTo>
                    <a:pt x="32523" y="195410"/>
                    <a:pt x="25276" y="195302"/>
                    <a:pt x="22306" y="191263"/>
                  </a:cubicBezTo>
                  <a:lnTo>
                    <a:pt x="22306" y="191263"/>
                  </a:lnTo>
                  <a:cubicBezTo>
                    <a:pt x="15903" y="184875"/>
                    <a:pt x="10671" y="179400"/>
                    <a:pt x="2520" y="171477"/>
                  </a:cubicBezTo>
                  <a:cubicBezTo>
                    <a:pt x="-818" y="167341"/>
                    <a:pt x="20" y="161783"/>
                    <a:pt x="2520" y="158286"/>
                  </a:cubicBezTo>
                  <a:lnTo>
                    <a:pt x="2520" y="158286"/>
                  </a:lnTo>
                  <a:cubicBezTo>
                    <a:pt x="50193" y="121980"/>
                    <a:pt x="95284" y="65584"/>
                    <a:pt x="160806" y="0"/>
                  </a:cubicBezTo>
                  <a:close/>
                </a:path>
                <a:path w="185521" h="193783" stroke="0" extrusionOk="0">
                  <a:moveTo>
                    <a:pt x="160806" y="0"/>
                  </a:moveTo>
                  <a:cubicBezTo>
                    <a:pt x="166331" y="5014"/>
                    <a:pt x="174401" y="15362"/>
                    <a:pt x="180592" y="19785"/>
                  </a:cubicBezTo>
                  <a:cubicBezTo>
                    <a:pt x="187531" y="27040"/>
                    <a:pt x="187457" y="38474"/>
                    <a:pt x="180592" y="46166"/>
                  </a:cubicBezTo>
                  <a:cubicBezTo>
                    <a:pt x="125921" y="96903"/>
                    <a:pt x="70346" y="155854"/>
                    <a:pt x="35496" y="191263"/>
                  </a:cubicBezTo>
                  <a:cubicBezTo>
                    <a:pt x="31427" y="195298"/>
                    <a:pt x="25910" y="195629"/>
                    <a:pt x="22306" y="191263"/>
                  </a:cubicBezTo>
                  <a:lnTo>
                    <a:pt x="22306" y="191263"/>
                  </a:lnTo>
                  <a:cubicBezTo>
                    <a:pt x="14032" y="183711"/>
                    <a:pt x="7459" y="175542"/>
                    <a:pt x="2520" y="171477"/>
                  </a:cubicBezTo>
                  <a:cubicBezTo>
                    <a:pt x="58" y="167092"/>
                    <a:pt x="-1806" y="161476"/>
                    <a:pt x="2520" y="158286"/>
                  </a:cubicBezTo>
                  <a:lnTo>
                    <a:pt x="2520" y="158286"/>
                  </a:lnTo>
                  <a:cubicBezTo>
                    <a:pt x="37754" y="114471"/>
                    <a:pt x="85931" y="69412"/>
                    <a:pt x="160806"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74" name="Forme libre : forme 173">
              <a:extLst>
                <a:ext uri="{FF2B5EF4-FFF2-40B4-BE49-F238E27FC236}">
                  <a16:creationId xmlns:a16="http://schemas.microsoft.com/office/drawing/2014/main" id="{72F306F9-D9A1-39CD-60A6-33152FDCB08E}"/>
                </a:ext>
              </a:extLst>
            </p:cNvPr>
            <p:cNvSpPr/>
            <p:nvPr/>
          </p:nvSpPr>
          <p:spPr>
            <a:xfrm>
              <a:off x="7110239" y="2539886"/>
              <a:ext cx="215823" cy="225606"/>
            </a:xfrm>
            <a:custGeom>
              <a:avLst/>
              <a:gdLst>
                <a:gd name="connsiteX0" fmla="*/ 177294 w 182224"/>
                <a:gd name="connsiteY0" fmla="*/ 170699 h 190484"/>
                <a:gd name="connsiteX1" fmla="*/ 157509 w 182224"/>
                <a:gd name="connsiteY1" fmla="*/ 190484 h 190484"/>
                <a:gd name="connsiteX2" fmla="*/ 157509 w 182224"/>
                <a:gd name="connsiteY2" fmla="*/ 190484 h 190484"/>
                <a:gd name="connsiteX3" fmla="*/ 2520 w 182224"/>
                <a:gd name="connsiteY3" fmla="*/ 35495 h 190484"/>
                <a:gd name="connsiteX4" fmla="*/ 2520 w 182224"/>
                <a:gd name="connsiteY4" fmla="*/ 22305 h 190484"/>
                <a:gd name="connsiteX5" fmla="*/ 2520 w 182224"/>
                <a:gd name="connsiteY5" fmla="*/ 22305 h 190484"/>
                <a:gd name="connsiteX6" fmla="*/ 22306 w 182224"/>
                <a:gd name="connsiteY6" fmla="*/ 2519 h 190484"/>
                <a:gd name="connsiteX7" fmla="*/ 35496 w 182224"/>
                <a:gd name="connsiteY7" fmla="*/ 2519 h 190484"/>
                <a:gd name="connsiteX8" fmla="*/ 35496 w 182224"/>
                <a:gd name="connsiteY8" fmla="*/ 2519 h 190484"/>
                <a:gd name="connsiteX9" fmla="*/ 177294 w 182224"/>
                <a:gd name="connsiteY9" fmla="*/ 144317 h 190484"/>
                <a:gd name="connsiteX10" fmla="*/ 177294 w 182224"/>
                <a:gd name="connsiteY10" fmla="*/ 170699 h 19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224" h="190484" fill="none" extrusionOk="0">
                  <a:moveTo>
                    <a:pt x="177294" y="170699"/>
                  </a:moveTo>
                  <a:cubicBezTo>
                    <a:pt x="173604" y="175204"/>
                    <a:pt x="165587" y="183241"/>
                    <a:pt x="157509" y="190484"/>
                  </a:cubicBezTo>
                  <a:lnTo>
                    <a:pt x="157509" y="190484"/>
                  </a:lnTo>
                  <a:cubicBezTo>
                    <a:pt x="84437" y="132752"/>
                    <a:pt x="83574" y="105686"/>
                    <a:pt x="2520" y="35495"/>
                  </a:cubicBezTo>
                  <a:cubicBezTo>
                    <a:pt x="-964" y="31923"/>
                    <a:pt x="-614" y="26861"/>
                    <a:pt x="2520" y="22305"/>
                  </a:cubicBezTo>
                  <a:lnTo>
                    <a:pt x="2520" y="22305"/>
                  </a:lnTo>
                  <a:cubicBezTo>
                    <a:pt x="8106" y="17418"/>
                    <a:pt x="16551" y="6611"/>
                    <a:pt x="22306" y="2519"/>
                  </a:cubicBezTo>
                  <a:cubicBezTo>
                    <a:pt x="24981" y="-239"/>
                    <a:pt x="32177" y="-1112"/>
                    <a:pt x="35496" y="2519"/>
                  </a:cubicBezTo>
                  <a:lnTo>
                    <a:pt x="35496" y="2519"/>
                  </a:lnTo>
                  <a:cubicBezTo>
                    <a:pt x="82728" y="37050"/>
                    <a:pt x="125752" y="81789"/>
                    <a:pt x="177294" y="144317"/>
                  </a:cubicBezTo>
                  <a:cubicBezTo>
                    <a:pt x="185391" y="152624"/>
                    <a:pt x="182508" y="163271"/>
                    <a:pt x="177294" y="170699"/>
                  </a:cubicBezTo>
                  <a:close/>
                </a:path>
                <a:path w="182224" h="190484" stroke="0" extrusionOk="0">
                  <a:moveTo>
                    <a:pt x="177294" y="170699"/>
                  </a:moveTo>
                  <a:cubicBezTo>
                    <a:pt x="169393" y="179916"/>
                    <a:pt x="165084" y="184550"/>
                    <a:pt x="157509" y="190484"/>
                  </a:cubicBezTo>
                  <a:lnTo>
                    <a:pt x="157509" y="190484"/>
                  </a:lnTo>
                  <a:cubicBezTo>
                    <a:pt x="89376" y="137740"/>
                    <a:pt x="31397" y="76614"/>
                    <a:pt x="2520" y="35495"/>
                  </a:cubicBezTo>
                  <a:cubicBezTo>
                    <a:pt x="-1326" y="32373"/>
                    <a:pt x="-1260" y="25349"/>
                    <a:pt x="2520" y="22305"/>
                  </a:cubicBezTo>
                  <a:lnTo>
                    <a:pt x="2520" y="22305"/>
                  </a:lnTo>
                  <a:cubicBezTo>
                    <a:pt x="7805" y="16957"/>
                    <a:pt x="15925" y="10476"/>
                    <a:pt x="22306" y="2519"/>
                  </a:cubicBezTo>
                  <a:cubicBezTo>
                    <a:pt x="27073" y="-728"/>
                    <a:pt x="32156" y="-1249"/>
                    <a:pt x="35496" y="2519"/>
                  </a:cubicBezTo>
                  <a:lnTo>
                    <a:pt x="35496" y="2519"/>
                  </a:lnTo>
                  <a:cubicBezTo>
                    <a:pt x="91195" y="44377"/>
                    <a:pt x="120201" y="90916"/>
                    <a:pt x="177294" y="144317"/>
                  </a:cubicBezTo>
                  <a:cubicBezTo>
                    <a:pt x="186270" y="151215"/>
                    <a:pt x="184599" y="163670"/>
                    <a:pt x="177294" y="17069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75" name="Forme libre : forme 174">
              <a:extLst>
                <a:ext uri="{FF2B5EF4-FFF2-40B4-BE49-F238E27FC236}">
                  <a16:creationId xmlns:a16="http://schemas.microsoft.com/office/drawing/2014/main" id="{2BD51E38-5659-0E16-4927-EB580C40FDCC}"/>
                </a:ext>
              </a:extLst>
            </p:cNvPr>
            <p:cNvSpPr/>
            <p:nvPr/>
          </p:nvSpPr>
          <p:spPr>
            <a:xfrm>
              <a:off x="6800771" y="2417888"/>
              <a:ext cx="351510" cy="623852"/>
            </a:xfrm>
            <a:custGeom>
              <a:avLst/>
              <a:gdLst>
                <a:gd name="connsiteX0" fmla="*/ 125310 w 296788"/>
                <a:gd name="connsiteY0" fmla="*/ 293489 h 526732"/>
                <a:gd name="connsiteX1" fmla="*/ 6595 w 296788"/>
                <a:gd name="connsiteY1" fmla="*/ 293489 h 526732"/>
                <a:gd name="connsiteX2" fmla="*/ 0 w 296788"/>
                <a:gd name="connsiteY2" fmla="*/ 286894 h 526732"/>
                <a:gd name="connsiteX3" fmla="*/ 0 w 296788"/>
                <a:gd name="connsiteY3" fmla="*/ 283596 h 526732"/>
                <a:gd name="connsiteX4" fmla="*/ 141798 w 296788"/>
                <a:gd name="connsiteY4" fmla="*/ 3297 h 526732"/>
                <a:gd name="connsiteX5" fmla="*/ 148394 w 296788"/>
                <a:gd name="connsiteY5" fmla="*/ 0 h 526732"/>
                <a:gd name="connsiteX6" fmla="*/ 286895 w 296788"/>
                <a:gd name="connsiteY6" fmla="*/ 0 h 526732"/>
                <a:gd name="connsiteX7" fmla="*/ 293490 w 296788"/>
                <a:gd name="connsiteY7" fmla="*/ 6594 h 526732"/>
                <a:gd name="connsiteX8" fmla="*/ 293490 w 296788"/>
                <a:gd name="connsiteY8" fmla="*/ 9892 h 526732"/>
                <a:gd name="connsiteX9" fmla="*/ 128608 w 296788"/>
                <a:gd name="connsiteY9" fmla="*/ 230835 h 526732"/>
                <a:gd name="connsiteX10" fmla="*/ 290192 w 296788"/>
                <a:gd name="connsiteY10" fmla="*/ 230835 h 526732"/>
                <a:gd name="connsiteX11" fmla="*/ 296788 w 296788"/>
                <a:gd name="connsiteY11" fmla="*/ 237430 h 526732"/>
                <a:gd name="connsiteX12" fmla="*/ 293490 w 296788"/>
                <a:gd name="connsiteY12" fmla="*/ 240728 h 526732"/>
                <a:gd name="connsiteX13" fmla="*/ 293490 w 296788"/>
                <a:gd name="connsiteY13" fmla="*/ 240728 h 526732"/>
                <a:gd name="connsiteX14" fmla="*/ 23083 w 296788"/>
                <a:gd name="connsiteY14" fmla="*/ 521026 h 526732"/>
                <a:gd name="connsiteX15" fmla="*/ 9892 w 296788"/>
                <a:gd name="connsiteY15" fmla="*/ 514431 h 526732"/>
                <a:gd name="connsiteX16" fmla="*/ 9892 w 296788"/>
                <a:gd name="connsiteY16" fmla="*/ 514431 h 526732"/>
                <a:gd name="connsiteX17" fmla="*/ 125310 w 296788"/>
                <a:gd name="connsiteY17" fmla="*/ 293489 h 52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788" h="526732" fill="none" extrusionOk="0">
                  <a:moveTo>
                    <a:pt x="125310" y="293489"/>
                  </a:moveTo>
                  <a:cubicBezTo>
                    <a:pt x="68716" y="293424"/>
                    <a:pt x="60617" y="299039"/>
                    <a:pt x="6595" y="293489"/>
                  </a:cubicBezTo>
                  <a:cubicBezTo>
                    <a:pt x="3141" y="292455"/>
                    <a:pt x="549" y="289801"/>
                    <a:pt x="0" y="286894"/>
                  </a:cubicBezTo>
                  <a:cubicBezTo>
                    <a:pt x="164" y="285728"/>
                    <a:pt x="117" y="284259"/>
                    <a:pt x="0" y="283596"/>
                  </a:cubicBezTo>
                  <a:cubicBezTo>
                    <a:pt x="45720" y="179228"/>
                    <a:pt x="65440" y="124423"/>
                    <a:pt x="141798" y="3297"/>
                  </a:cubicBezTo>
                  <a:cubicBezTo>
                    <a:pt x="144447" y="3093"/>
                    <a:pt x="145004" y="110"/>
                    <a:pt x="148394" y="0"/>
                  </a:cubicBezTo>
                  <a:cubicBezTo>
                    <a:pt x="206359" y="-3980"/>
                    <a:pt x="226692" y="-3644"/>
                    <a:pt x="286895" y="0"/>
                  </a:cubicBezTo>
                  <a:cubicBezTo>
                    <a:pt x="290221" y="165"/>
                    <a:pt x="293744" y="2982"/>
                    <a:pt x="293490" y="6594"/>
                  </a:cubicBezTo>
                  <a:cubicBezTo>
                    <a:pt x="293417" y="7317"/>
                    <a:pt x="293425" y="8860"/>
                    <a:pt x="293490" y="9892"/>
                  </a:cubicBezTo>
                  <a:cubicBezTo>
                    <a:pt x="232069" y="92198"/>
                    <a:pt x="188319" y="147105"/>
                    <a:pt x="128608" y="230835"/>
                  </a:cubicBezTo>
                  <a:cubicBezTo>
                    <a:pt x="207137" y="234272"/>
                    <a:pt x="218788" y="238401"/>
                    <a:pt x="290192" y="230835"/>
                  </a:cubicBezTo>
                  <a:cubicBezTo>
                    <a:pt x="293898" y="230701"/>
                    <a:pt x="296741" y="233906"/>
                    <a:pt x="296788" y="237430"/>
                  </a:cubicBezTo>
                  <a:cubicBezTo>
                    <a:pt x="295334" y="238716"/>
                    <a:pt x="295005" y="239359"/>
                    <a:pt x="293490" y="240728"/>
                  </a:cubicBezTo>
                  <a:lnTo>
                    <a:pt x="293490" y="240728"/>
                  </a:lnTo>
                  <a:cubicBezTo>
                    <a:pt x="193515" y="365849"/>
                    <a:pt x="123531" y="438309"/>
                    <a:pt x="23083" y="521026"/>
                  </a:cubicBezTo>
                  <a:cubicBezTo>
                    <a:pt x="21340" y="523480"/>
                    <a:pt x="3007" y="536525"/>
                    <a:pt x="9892" y="514431"/>
                  </a:cubicBezTo>
                  <a:lnTo>
                    <a:pt x="9892" y="514431"/>
                  </a:lnTo>
                  <a:cubicBezTo>
                    <a:pt x="40404" y="471244"/>
                    <a:pt x="88396" y="366715"/>
                    <a:pt x="125310" y="293489"/>
                  </a:cubicBezTo>
                  <a:close/>
                </a:path>
                <a:path w="296788" h="526732" stroke="0" extrusionOk="0">
                  <a:moveTo>
                    <a:pt x="125310" y="293489"/>
                  </a:moveTo>
                  <a:cubicBezTo>
                    <a:pt x="92089" y="297289"/>
                    <a:pt x="50444" y="292808"/>
                    <a:pt x="6595" y="293489"/>
                  </a:cubicBezTo>
                  <a:cubicBezTo>
                    <a:pt x="2993" y="293150"/>
                    <a:pt x="687" y="289905"/>
                    <a:pt x="0" y="286894"/>
                  </a:cubicBezTo>
                  <a:cubicBezTo>
                    <a:pt x="-9" y="285705"/>
                    <a:pt x="-121" y="284425"/>
                    <a:pt x="0" y="283596"/>
                  </a:cubicBezTo>
                  <a:cubicBezTo>
                    <a:pt x="74438" y="156951"/>
                    <a:pt x="97565" y="92365"/>
                    <a:pt x="141798" y="3297"/>
                  </a:cubicBezTo>
                  <a:cubicBezTo>
                    <a:pt x="145090" y="2687"/>
                    <a:pt x="145247" y="-107"/>
                    <a:pt x="148394" y="0"/>
                  </a:cubicBezTo>
                  <a:cubicBezTo>
                    <a:pt x="183343" y="6378"/>
                    <a:pt x="246281" y="1373"/>
                    <a:pt x="286895" y="0"/>
                  </a:cubicBezTo>
                  <a:cubicBezTo>
                    <a:pt x="289889" y="-153"/>
                    <a:pt x="293281" y="2845"/>
                    <a:pt x="293490" y="6594"/>
                  </a:cubicBezTo>
                  <a:cubicBezTo>
                    <a:pt x="293523" y="8214"/>
                    <a:pt x="293630" y="8843"/>
                    <a:pt x="293490" y="9892"/>
                  </a:cubicBezTo>
                  <a:cubicBezTo>
                    <a:pt x="205662" y="104562"/>
                    <a:pt x="182080" y="153686"/>
                    <a:pt x="128608" y="230835"/>
                  </a:cubicBezTo>
                  <a:cubicBezTo>
                    <a:pt x="185334" y="237666"/>
                    <a:pt x="233424" y="226315"/>
                    <a:pt x="290192" y="230835"/>
                  </a:cubicBezTo>
                  <a:cubicBezTo>
                    <a:pt x="294076" y="231655"/>
                    <a:pt x="296015" y="233351"/>
                    <a:pt x="296788" y="237430"/>
                  </a:cubicBezTo>
                  <a:cubicBezTo>
                    <a:pt x="295302" y="239002"/>
                    <a:pt x="294585" y="239861"/>
                    <a:pt x="293490" y="240728"/>
                  </a:cubicBezTo>
                  <a:lnTo>
                    <a:pt x="293490" y="240728"/>
                  </a:lnTo>
                  <a:cubicBezTo>
                    <a:pt x="169133" y="363444"/>
                    <a:pt x="145650" y="396578"/>
                    <a:pt x="23083" y="521026"/>
                  </a:cubicBezTo>
                  <a:cubicBezTo>
                    <a:pt x="15090" y="520831"/>
                    <a:pt x="1145" y="537956"/>
                    <a:pt x="9892" y="514431"/>
                  </a:cubicBezTo>
                  <a:lnTo>
                    <a:pt x="9892" y="514431"/>
                  </a:lnTo>
                  <a:cubicBezTo>
                    <a:pt x="39564" y="431483"/>
                    <a:pt x="100794" y="337984"/>
                    <a:pt x="125310" y="293489"/>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77" name="ZoneTexte 176">
            <a:extLst>
              <a:ext uri="{FF2B5EF4-FFF2-40B4-BE49-F238E27FC236}">
                <a16:creationId xmlns:a16="http://schemas.microsoft.com/office/drawing/2014/main" id="{11516225-C0A5-BA8F-653F-73B47BAD0558}"/>
              </a:ext>
            </a:extLst>
          </p:cNvPr>
          <p:cNvSpPr txBox="1"/>
          <p:nvPr/>
        </p:nvSpPr>
        <p:spPr>
          <a:xfrm>
            <a:off x="6780438" y="935803"/>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78" name="Flèche : droite 177">
            <a:extLst>
              <a:ext uri="{FF2B5EF4-FFF2-40B4-BE49-F238E27FC236}">
                <a16:creationId xmlns:a16="http://schemas.microsoft.com/office/drawing/2014/main" id="{0C3EA5FF-2556-1337-3368-3334AF590513}"/>
              </a:ext>
            </a:extLst>
          </p:cNvPr>
          <p:cNvSpPr/>
          <p:nvPr/>
        </p:nvSpPr>
        <p:spPr>
          <a:xfrm rot="1017999">
            <a:off x="7489147" y="838660"/>
            <a:ext cx="1489871" cy="378279"/>
          </a:xfrm>
          <a:custGeom>
            <a:avLst/>
            <a:gdLst>
              <a:gd name="connsiteX0" fmla="*/ 0 w 1489871"/>
              <a:gd name="connsiteY0" fmla="*/ 94570 h 378279"/>
              <a:gd name="connsiteX1" fmla="*/ 663373 w 1489871"/>
              <a:gd name="connsiteY1" fmla="*/ 94570 h 378279"/>
              <a:gd name="connsiteX2" fmla="*/ 1300732 w 1489871"/>
              <a:gd name="connsiteY2" fmla="*/ 94570 h 378279"/>
              <a:gd name="connsiteX3" fmla="*/ 1300732 w 1489871"/>
              <a:gd name="connsiteY3" fmla="*/ 0 h 378279"/>
              <a:gd name="connsiteX4" fmla="*/ 1489871 w 1489871"/>
              <a:gd name="connsiteY4" fmla="*/ 189140 h 378279"/>
              <a:gd name="connsiteX5" fmla="*/ 1300732 w 1489871"/>
              <a:gd name="connsiteY5" fmla="*/ 378279 h 378279"/>
              <a:gd name="connsiteX6" fmla="*/ 1300732 w 1489871"/>
              <a:gd name="connsiteY6" fmla="*/ 283709 h 378279"/>
              <a:gd name="connsiteX7" fmla="*/ 650366 w 1489871"/>
              <a:gd name="connsiteY7" fmla="*/ 283709 h 378279"/>
              <a:gd name="connsiteX8" fmla="*/ 0 w 1489871"/>
              <a:gd name="connsiteY8" fmla="*/ 283709 h 378279"/>
              <a:gd name="connsiteX9" fmla="*/ 0 w 1489871"/>
              <a:gd name="connsiteY9"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9871" h="378279" fill="none" extrusionOk="0">
                <a:moveTo>
                  <a:pt x="0" y="94570"/>
                </a:moveTo>
                <a:cubicBezTo>
                  <a:pt x="259710" y="117164"/>
                  <a:pt x="422477" y="114725"/>
                  <a:pt x="663373" y="94570"/>
                </a:cubicBezTo>
                <a:cubicBezTo>
                  <a:pt x="904269" y="74415"/>
                  <a:pt x="1021395" y="66123"/>
                  <a:pt x="1300732" y="94570"/>
                </a:cubicBezTo>
                <a:cubicBezTo>
                  <a:pt x="1304228" y="70309"/>
                  <a:pt x="1296217" y="33117"/>
                  <a:pt x="1300732" y="0"/>
                </a:cubicBezTo>
                <a:cubicBezTo>
                  <a:pt x="1390266" y="92622"/>
                  <a:pt x="1438696" y="124973"/>
                  <a:pt x="1489871" y="189140"/>
                </a:cubicBezTo>
                <a:cubicBezTo>
                  <a:pt x="1410170" y="259389"/>
                  <a:pt x="1386517" y="286705"/>
                  <a:pt x="1300732" y="378279"/>
                </a:cubicBezTo>
                <a:cubicBezTo>
                  <a:pt x="1297982" y="337798"/>
                  <a:pt x="1303622" y="318260"/>
                  <a:pt x="1300732" y="283709"/>
                </a:cubicBezTo>
                <a:cubicBezTo>
                  <a:pt x="1090522" y="281249"/>
                  <a:pt x="951838" y="288447"/>
                  <a:pt x="650366" y="283709"/>
                </a:cubicBezTo>
                <a:cubicBezTo>
                  <a:pt x="348894" y="278971"/>
                  <a:pt x="301698" y="281568"/>
                  <a:pt x="0" y="283709"/>
                </a:cubicBezTo>
                <a:cubicBezTo>
                  <a:pt x="2342" y="194931"/>
                  <a:pt x="4776" y="141414"/>
                  <a:pt x="0" y="94570"/>
                </a:cubicBezTo>
                <a:close/>
              </a:path>
              <a:path w="1489871" h="378279" stroke="0" extrusionOk="0">
                <a:moveTo>
                  <a:pt x="0" y="94570"/>
                </a:moveTo>
                <a:cubicBezTo>
                  <a:pt x="239349" y="67801"/>
                  <a:pt x="465463" y="98681"/>
                  <a:pt x="637359" y="94570"/>
                </a:cubicBezTo>
                <a:cubicBezTo>
                  <a:pt x="809255" y="90459"/>
                  <a:pt x="1108118" y="88349"/>
                  <a:pt x="1300732" y="94570"/>
                </a:cubicBezTo>
                <a:cubicBezTo>
                  <a:pt x="1297452" y="58028"/>
                  <a:pt x="1302378" y="22421"/>
                  <a:pt x="1300732" y="0"/>
                </a:cubicBezTo>
                <a:cubicBezTo>
                  <a:pt x="1346804" y="52566"/>
                  <a:pt x="1398914" y="104390"/>
                  <a:pt x="1489871" y="189140"/>
                </a:cubicBezTo>
                <a:cubicBezTo>
                  <a:pt x="1443043" y="253231"/>
                  <a:pt x="1348814" y="312062"/>
                  <a:pt x="1300732" y="378279"/>
                </a:cubicBezTo>
                <a:cubicBezTo>
                  <a:pt x="1304198" y="346596"/>
                  <a:pt x="1297193" y="304555"/>
                  <a:pt x="1300732" y="283709"/>
                </a:cubicBezTo>
                <a:cubicBezTo>
                  <a:pt x="1033684" y="291021"/>
                  <a:pt x="851128" y="278732"/>
                  <a:pt x="676381" y="283709"/>
                </a:cubicBezTo>
                <a:cubicBezTo>
                  <a:pt x="501634" y="288686"/>
                  <a:pt x="195053" y="298927"/>
                  <a:pt x="0" y="283709"/>
                </a:cubicBezTo>
                <a:cubicBezTo>
                  <a:pt x="-7637" y="190166"/>
                  <a:pt x="-6911" y="146263"/>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Forme libre : forme 178">
            <a:extLst>
              <a:ext uri="{FF2B5EF4-FFF2-40B4-BE49-F238E27FC236}">
                <a16:creationId xmlns:a16="http://schemas.microsoft.com/office/drawing/2014/main" id="{B69CA481-99F2-4476-B927-9EE7473D1DF1}"/>
              </a:ext>
            </a:extLst>
          </p:cNvPr>
          <p:cNvSpPr/>
          <p:nvPr/>
        </p:nvSpPr>
        <p:spPr>
          <a:xfrm rot="12112617" flipH="1">
            <a:off x="7677599" y="104249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80" name="ZoneTexte 179">
            <a:extLst>
              <a:ext uri="{FF2B5EF4-FFF2-40B4-BE49-F238E27FC236}">
                <a16:creationId xmlns:a16="http://schemas.microsoft.com/office/drawing/2014/main" id="{44DFFBF3-1158-6AF3-E054-09CDBE6A3C4F}"/>
              </a:ext>
            </a:extLst>
          </p:cNvPr>
          <p:cNvSpPr txBox="1"/>
          <p:nvPr/>
        </p:nvSpPr>
        <p:spPr>
          <a:xfrm>
            <a:off x="6780437" y="1393963"/>
            <a:ext cx="1462771"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 prend son vélo pour aller au manoir</a:t>
            </a:r>
          </a:p>
        </p:txBody>
      </p:sp>
      <p:sp>
        <p:nvSpPr>
          <p:cNvPr id="181" name="ZoneTexte 180">
            <a:extLst>
              <a:ext uri="{FF2B5EF4-FFF2-40B4-BE49-F238E27FC236}">
                <a16:creationId xmlns:a16="http://schemas.microsoft.com/office/drawing/2014/main" id="{9388E62A-63F3-7C35-3598-F228ADE2132E}"/>
              </a:ext>
            </a:extLst>
          </p:cNvPr>
          <p:cNvSpPr txBox="1"/>
          <p:nvPr/>
        </p:nvSpPr>
        <p:spPr>
          <a:xfrm rot="963101">
            <a:off x="7457687" y="895439"/>
            <a:ext cx="1577676"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pic>
        <p:nvPicPr>
          <p:cNvPr id="182" name="Image 181" descr="Une image contenant texte&#10;&#10;Description générée automatiquement">
            <a:extLst>
              <a:ext uri="{FF2B5EF4-FFF2-40B4-BE49-F238E27FC236}">
                <a16:creationId xmlns:a16="http://schemas.microsoft.com/office/drawing/2014/main" id="{84218EC3-4E5A-C702-D869-4713A3AA9A50}"/>
              </a:ext>
            </a:extLst>
          </p:cNvPr>
          <p:cNvPicPr>
            <a:picLocks noChangeAspect="1"/>
          </p:cNvPicPr>
          <p:nvPr/>
        </p:nvPicPr>
        <p:blipFill rotWithShape="1">
          <a:blip r:embed="rId3">
            <a:extLst>
              <a:ext uri="{28A0092B-C50C-407E-A947-70E740481C1C}">
                <a14:useLocalDpi xmlns:a14="http://schemas.microsoft.com/office/drawing/2010/main" val="0"/>
              </a:ext>
            </a:extLst>
          </a:blip>
          <a:srcRect l="56464" t="42978" r="36450" b="38033"/>
          <a:stretch/>
        </p:blipFill>
        <p:spPr>
          <a:xfrm>
            <a:off x="6135883" y="2266839"/>
            <a:ext cx="1624475" cy="1890083"/>
          </a:xfrm>
          <a:prstGeom prst="rect">
            <a:avLst/>
          </a:prstGeom>
        </p:spPr>
      </p:pic>
    </p:spTree>
    <p:extLst>
      <p:ext uri="{BB962C8B-B14F-4D97-AF65-F5344CB8AC3E}">
        <p14:creationId xmlns:p14="http://schemas.microsoft.com/office/powerpoint/2010/main" val="38704602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A0DFF2-5A13-4F58-9B39-695058089EBC}">
  <ds:schemaRefs>
    <ds:schemaRef ds:uri="http://schemas.microsoft.com/sharepoint/v3/contenttype/forms"/>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3700</TotalTime>
  <Words>1082</Words>
  <Application>Microsoft Office PowerPoint</Application>
  <PresentationFormat>Grand écran</PresentationFormat>
  <Paragraphs>105</Paragraphs>
  <Slides>13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Calibri</vt:lpstr>
      <vt:lpstr>Calibri Light</vt:lpstr>
      <vt:lpstr>Cavolini</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21</cp:revision>
  <dcterms:created xsi:type="dcterms:W3CDTF">2023-02-09T20:08:42Z</dcterms:created>
  <dcterms:modified xsi:type="dcterms:W3CDTF">2023-02-20T07:30:04Z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